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63" r:id="rId2"/>
    <p:sldId id="359" r:id="rId3"/>
    <p:sldId id="499" r:id="rId4"/>
    <p:sldId id="500" r:id="rId5"/>
    <p:sldId id="501" r:id="rId6"/>
    <p:sldId id="502" r:id="rId7"/>
    <p:sldId id="503" r:id="rId8"/>
    <p:sldId id="504" r:id="rId9"/>
    <p:sldId id="506" r:id="rId10"/>
    <p:sldId id="505" r:id="rId11"/>
    <p:sldId id="507" r:id="rId12"/>
    <p:sldId id="508" r:id="rId13"/>
    <p:sldId id="509" r:id="rId14"/>
    <p:sldId id="510" r:id="rId15"/>
    <p:sldId id="511" r:id="rId16"/>
    <p:sldId id="512" r:id="rId17"/>
    <p:sldId id="513" r:id="rId18"/>
    <p:sldId id="516" r:id="rId19"/>
    <p:sldId id="517" r:id="rId20"/>
    <p:sldId id="514" r:id="rId21"/>
    <p:sldId id="515" r:id="rId22"/>
    <p:sldId id="518" r:id="rId23"/>
    <p:sldId id="519" r:id="rId24"/>
    <p:sldId id="520" r:id="rId25"/>
    <p:sldId id="522" r:id="rId26"/>
    <p:sldId id="521" r:id="rId27"/>
    <p:sldId id="356" r:id="rId28"/>
  </p:sldIdLst>
  <p:sldSz cx="9144000" cy="6858000" type="screen4x3"/>
  <p:notesSz cx="6858000" cy="9144000"/>
  <p:defaultTextStyle>
    <a:defPPr>
      <a:defRPr lang="en-US"/>
    </a:defPPr>
    <a:lvl1pPr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1pPr>
    <a:lvl2pPr marL="4572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2pPr>
    <a:lvl3pPr marL="9144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3pPr>
    <a:lvl4pPr marL="13716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4pPr>
    <a:lvl5pPr marL="1828800" algn="l" rtl="0" fontAlgn="base">
      <a:lnSpc>
        <a:spcPct val="90000"/>
      </a:lnSpc>
      <a:spcBef>
        <a:spcPct val="20000"/>
      </a:spcBef>
      <a:spcAft>
        <a:spcPct val="0"/>
      </a:spcAft>
      <a:buClr>
        <a:schemeClr val="tx2"/>
      </a:buClr>
      <a:buFont typeface="Wingdings" panose="05000000000000000000" pitchFamily="2" charset="2"/>
      <a:buChar char="v"/>
      <a:defRPr sz="24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0F4"/>
    <a:srgbClr val="E8F0FA"/>
    <a:srgbClr val="22A2E2"/>
    <a:srgbClr val="E6E6E6"/>
    <a:srgbClr val="4C5C8C"/>
    <a:srgbClr val="FFFFFF"/>
    <a:srgbClr val="FF3300"/>
    <a:srgbClr val="00FFFF"/>
    <a:srgbClr val="00FFCC"/>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81" autoAdjust="0"/>
    <p:restoredTop sz="88446" autoAdjust="0"/>
  </p:normalViewPr>
  <p:slideViewPr>
    <p:cSldViewPr>
      <p:cViewPr varScale="1">
        <p:scale>
          <a:sx n="143" d="100"/>
          <a:sy n="143" d="100"/>
        </p:scale>
        <p:origin x="684"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5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rich Wang" userId="25893bd8a22151db" providerId="LiveId" clId="{3A6E2220-0D24-4297-9B03-4ECEB4BDF7E1}"/>
    <pc:docChg chg="undo custSel addSld modSld sldOrd">
      <pc:chgData name="Mirrich Wang" userId="25893bd8a22151db" providerId="LiveId" clId="{3A6E2220-0D24-4297-9B03-4ECEB4BDF7E1}" dt="2023-11-04T05:00:20.740" v="7011"/>
      <pc:docMkLst>
        <pc:docMk/>
      </pc:docMkLst>
      <pc:sldChg chg="addSp delSp modSp mod chgLayout">
        <pc:chgData name="Mirrich Wang" userId="25893bd8a22151db" providerId="LiveId" clId="{3A6E2220-0D24-4297-9B03-4ECEB4BDF7E1}" dt="2023-11-01T05:06:17.852" v="4730" actId="1076"/>
        <pc:sldMkLst>
          <pc:docMk/>
          <pc:sldMk cId="0" sldId="263"/>
        </pc:sldMkLst>
        <pc:spChg chg="add del mod">
          <ac:chgData name="Mirrich Wang" userId="25893bd8a22151db" providerId="LiveId" clId="{3A6E2220-0D24-4297-9B03-4ECEB4BDF7E1}" dt="2023-10-30T16:18:44.309" v="2272" actId="478"/>
          <ac:spMkLst>
            <pc:docMk/>
            <pc:sldMk cId="0" sldId="263"/>
            <ac:spMk id="2" creationId="{51F013A8-C09F-DFBC-0DF9-762B12A71E39}"/>
          </ac:spMkLst>
        </pc:spChg>
        <pc:spChg chg="add del mod ord">
          <ac:chgData name="Mirrich Wang" userId="25893bd8a22151db" providerId="LiveId" clId="{3A6E2220-0D24-4297-9B03-4ECEB4BDF7E1}" dt="2023-10-31T15:13:29.636" v="2573" actId="6264"/>
          <ac:spMkLst>
            <pc:docMk/>
            <pc:sldMk cId="0" sldId="263"/>
            <ac:spMk id="2" creationId="{FACADF4F-DFD6-E6C7-3B9F-A9550D860AB3}"/>
          </ac:spMkLst>
        </pc:spChg>
        <pc:spChg chg="add mod">
          <ac:chgData name="Mirrich Wang" userId="25893bd8a22151db" providerId="LiveId" clId="{3A6E2220-0D24-4297-9B03-4ECEB4BDF7E1}" dt="2023-10-30T16:22:18.788" v="2403" actId="207"/>
          <ac:spMkLst>
            <pc:docMk/>
            <pc:sldMk cId="0" sldId="263"/>
            <ac:spMk id="3" creationId="{3CBC73D3-BBE8-6489-6111-A3623CCCEB21}"/>
          </ac:spMkLst>
        </pc:spChg>
        <pc:spChg chg="add del mod ord">
          <ac:chgData name="Mirrich Wang" userId="25893bd8a22151db" providerId="LiveId" clId="{3A6E2220-0D24-4297-9B03-4ECEB4BDF7E1}" dt="2023-10-31T15:13:29.636" v="2573" actId="6264"/>
          <ac:spMkLst>
            <pc:docMk/>
            <pc:sldMk cId="0" sldId="263"/>
            <ac:spMk id="4" creationId="{B92F2F47-2922-C292-ECA4-F8A772EF1AA8}"/>
          </ac:spMkLst>
        </pc:spChg>
        <pc:spChg chg="mod">
          <ac:chgData name="Mirrich Wang" userId="25893bd8a22151db" providerId="LiveId" clId="{3A6E2220-0D24-4297-9B03-4ECEB4BDF7E1}" dt="2023-11-01T05:06:17.852" v="4730" actId="1076"/>
          <ac:spMkLst>
            <pc:docMk/>
            <pc:sldMk cId="0" sldId="263"/>
            <ac:spMk id="8" creationId="{69AD9F97-1BF8-9F85-9295-20439AD2D7C8}"/>
          </ac:spMkLst>
        </pc:spChg>
        <pc:spChg chg="add del mod">
          <ac:chgData name="Mirrich Wang" userId="25893bd8a22151db" providerId="LiveId" clId="{3A6E2220-0D24-4297-9B03-4ECEB4BDF7E1}" dt="2023-10-30T16:17:51.426" v="2256" actId="478"/>
          <ac:spMkLst>
            <pc:docMk/>
            <pc:sldMk cId="0" sldId="263"/>
            <ac:spMk id="10" creationId="{878C6176-5A55-E179-84C6-7B8E37B7F294}"/>
          </ac:spMkLst>
        </pc:spChg>
        <pc:spChg chg="mod">
          <ac:chgData name="Mirrich Wang" userId="25893bd8a22151db" providerId="LiveId" clId="{3A6E2220-0D24-4297-9B03-4ECEB4BDF7E1}" dt="2023-11-01T05:06:16.291" v="4729" actId="1076"/>
          <ac:spMkLst>
            <pc:docMk/>
            <pc:sldMk cId="0" sldId="263"/>
            <ac:spMk id="3076" creationId="{00000000-0000-0000-0000-000000000000}"/>
          </ac:spMkLst>
        </pc:spChg>
      </pc:sldChg>
      <pc:sldChg chg="addSp delSp modSp mod delAnim chgLayout">
        <pc:chgData name="Mirrich Wang" userId="25893bd8a22151db" providerId="LiveId" clId="{3A6E2220-0D24-4297-9B03-4ECEB4BDF7E1}" dt="2023-11-04T03:48:40.850" v="6547" actId="20577"/>
        <pc:sldMkLst>
          <pc:docMk/>
          <pc:sldMk cId="0" sldId="356"/>
        </pc:sldMkLst>
        <pc:spChg chg="del mod">
          <ac:chgData name="Mirrich Wang" userId="25893bd8a22151db" providerId="LiveId" clId="{3A6E2220-0D24-4297-9B03-4ECEB4BDF7E1}" dt="2023-10-30T16:17:18.466" v="2237" actId="478"/>
          <ac:spMkLst>
            <pc:docMk/>
            <pc:sldMk cId="0" sldId="356"/>
            <ac:spMk id="3" creationId="{00000000-0000-0000-0000-000000000000}"/>
          </ac:spMkLst>
        </pc:spChg>
        <pc:spChg chg="add mod">
          <ac:chgData name="Mirrich Wang" userId="25893bd8a22151db" providerId="LiveId" clId="{3A6E2220-0D24-4297-9B03-4ECEB4BDF7E1}" dt="2023-11-01T07:57:34.594" v="6540"/>
          <ac:spMkLst>
            <pc:docMk/>
            <pc:sldMk cId="0" sldId="356"/>
            <ac:spMk id="3" creationId="{B53EBE96-8A07-061A-25A4-6BC704633511}"/>
          </ac:spMkLst>
        </pc:spChg>
        <pc:spChg chg="add del mod ord">
          <ac:chgData name="Mirrich Wang" userId="25893bd8a22151db" providerId="LiveId" clId="{3A6E2220-0D24-4297-9B03-4ECEB4BDF7E1}" dt="2023-10-31T15:13:29.636" v="2573" actId="6264"/>
          <ac:spMkLst>
            <pc:docMk/>
            <pc:sldMk cId="0" sldId="356"/>
            <ac:spMk id="3" creationId="{F34DAE83-383D-21E0-3469-D9353DEB07C8}"/>
          </ac:spMkLst>
        </pc:spChg>
        <pc:spChg chg="add mod">
          <ac:chgData name="Mirrich Wang" userId="25893bd8a22151db" providerId="LiveId" clId="{3A6E2220-0D24-4297-9B03-4ECEB4BDF7E1}" dt="2023-11-04T03:48:40.850" v="6547" actId="20577"/>
          <ac:spMkLst>
            <pc:docMk/>
            <pc:sldMk cId="0" sldId="356"/>
            <ac:spMk id="4" creationId="{60C46586-BE01-95D8-2417-B1FC56A651BE}"/>
          </ac:spMkLst>
        </pc:spChg>
        <pc:spChg chg="add del mod ord">
          <ac:chgData name="Mirrich Wang" userId="25893bd8a22151db" providerId="LiveId" clId="{3A6E2220-0D24-4297-9B03-4ECEB4BDF7E1}" dt="2023-10-31T15:13:29.636" v="2573" actId="6264"/>
          <ac:spMkLst>
            <pc:docMk/>
            <pc:sldMk cId="0" sldId="356"/>
            <ac:spMk id="5" creationId="{6BCEB3C4-2E88-FC83-B36D-ADEF6BA3B8A3}"/>
          </ac:spMkLst>
        </pc:spChg>
      </pc:sldChg>
      <pc:sldChg chg="modSp mod chgLayout">
        <pc:chgData name="Mirrich Wang" userId="25893bd8a22151db" providerId="LiveId" clId="{3A6E2220-0D24-4297-9B03-4ECEB4BDF7E1}" dt="2023-11-04T04:39:17.589" v="6568" actId="20577"/>
        <pc:sldMkLst>
          <pc:docMk/>
          <pc:sldMk cId="0" sldId="359"/>
        </pc:sldMkLst>
        <pc:spChg chg="mod">
          <ac:chgData name="Mirrich Wang" userId="25893bd8a22151db" providerId="LiveId" clId="{3A6E2220-0D24-4297-9B03-4ECEB4BDF7E1}" dt="2023-10-30T16:20:41.216" v="2352" actId="1076"/>
          <ac:spMkLst>
            <pc:docMk/>
            <pc:sldMk cId="0" sldId="359"/>
            <ac:spMk id="8" creationId="{9D651DE9-2465-ADF3-FB8A-B1867AD1BE2F}"/>
          </ac:spMkLst>
        </pc:spChg>
        <pc:spChg chg="mod">
          <ac:chgData name="Mirrich Wang" userId="25893bd8a22151db" providerId="LiveId" clId="{3A6E2220-0D24-4297-9B03-4ECEB4BDF7E1}" dt="2023-11-04T04:39:17.589" v="6568" actId="20577"/>
          <ac:spMkLst>
            <pc:docMk/>
            <pc:sldMk cId="0" sldId="359"/>
            <ac:spMk id="6148" creationId="{00000000-0000-0000-0000-000000000000}"/>
          </ac:spMkLst>
        </pc:spChg>
      </pc:sldChg>
      <pc:sldChg chg="addSp delSp modSp mod ord chgLayout">
        <pc:chgData name="Mirrich Wang" userId="25893bd8a22151db" providerId="LiveId" clId="{3A6E2220-0D24-4297-9B03-4ECEB4BDF7E1}" dt="2023-10-31T15:13:29.636" v="2573" actId="6264"/>
        <pc:sldMkLst>
          <pc:docMk/>
          <pc:sldMk cId="95961388" sldId="499"/>
        </pc:sldMkLst>
        <pc:spChg chg="del">
          <ac:chgData name="Mirrich Wang" userId="25893bd8a22151db" providerId="LiveId" clId="{3A6E2220-0D24-4297-9B03-4ECEB4BDF7E1}" dt="2023-10-30T16:19:09.500" v="2276" actId="478"/>
          <ac:spMkLst>
            <pc:docMk/>
            <pc:sldMk cId="95961388" sldId="499"/>
            <ac:spMk id="3" creationId="{C2C90E7B-EA7A-B1CC-96BB-A82C5ECD4D65}"/>
          </ac:spMkLst>
        </pc:spChg>
        <pc:spChg chg="add del mod ord">
          <ac:chgData name="Mirrich Wang" userId="25893bd8a22151db" providerId="LiveId" clId="{3A6E2220-0D24-4297-9B03-4ECEB4BDF7E1}" dt="2023-10-31T15:13:29.636" v="2573" actId="6264"/>
          <ac:spMkLst>
            <pc:docMk/>
            <pc:sldMk cId="95961388" sldId="499"/>
            <ac:spMk id="3" creationId="{D34B3452-F808-D590-441C-BB3729FF646B}"/>
          </ac:spMkLst>
        </pc:spChg>
        <pc:spChg chg="add del mod">
          <ac:chgData name="Mirrich Wang" userId="25893bd8a22151db" providerId="LiveId" clId="{3A6E2220-0D24-4297-9B03-4ECEB4BDF7E1}" dt="2023-10-30T05:55:17.634" v="5" actId="478"/>
          <ac:spMkLst>
            <pc:docMk/>
            <pc:sldMk cId="95961388" sldId="499"/>
            <ac:spMk id="4" creationId="{1BDDDA82-2280-EC71-5641-D9AE4A5296BE}"/>
          </ac:spMkLst>
        </pc:spChg>
        <pc:spChg chg="add mod">
          <ac:chgData name="Mirrich Wang" userId="25893bd8a22151db" providerId="LiveId" clId="{3A6E2220-0D24-4297-9B03-4ECEB4BDF7E1}" dt="2023-10-30T16:20:44.536" v="2354" actId="1076"/>
          <ac:spMkLst>
            <pc:docMk/>
            <pc:sldMk cId="95961388" sldId="499"/>
            <ac:spMk id="4" creationId="{34C20FFA-E588-4ADA-733B-AC243EA9CA00}"/>
          </ac:spMkLst>
        </pc:spChg>
        <pc:spChg chg="add del mod ord">
          <ac:chgData name="Mirrich Wang" userId="25893bd8a22151db" providerId="LiveId" clId="{3A6E2220-0D24-4297-9B03-4ECEB4BDF7E1}" dt="2023-10-31T15:13:29.636" v="2573" actId="6264"/>
          <ac:spMkLst>
            <pc:docMk/>
            <pc:sldMk cId="95961388" sldId="499"/>
            <ac:spMk id="5" creationId="{3CD2B4D3-4622-074E-C712-834EE9784FAA}"/>
          </ac:spMkLst>
        </pc:spChg>
        <pc:spChg chg="add del mod">
          <ac:chgData name="Mirrich Wang" userId="25893bd8a22151db" providerId="LiveId" clId="{3A6E2220-0D24-4297-9B03-4ECEB4BDF7E1}" dt="2023-10-30T06:01:29.320" v="13"/>
          <ac:spMkLst>
            <pc:docMk/>
            <pc:sldMk cId="95961388" sldId="499"/>
            <ac:spMk id="5" creationId="{7E109994-CC4C-B538-B94C-04D6DF23FDC0}"/>
          </ac:spMkLst>
        </pc:spChg>
        <pc:spChg chg="add del mod">
          <ac:chgData name="Mirrich Wang" userId="25893bd8a22151db" providerId="LiveId" clId="{3A6E2220-0D24-4297-9B03-4ECEB4BDF7E1}" dt="2023-10-30T06:01:42.216" v="20" actId="478"/>
          <ac:spMkLst>
            <pc:docMk/>
            <pc:sldMk cId="95961388" sldId="499"/>
            <ac:spMk id="6" creationId="{821A03BC-22E3-DA63-A2D7-814EF14B9919}"/>
          </ac:spMkLst>
        </pc:spChg>
        <pc:spChg chg="del mod">
          <ac:chgData name="Mirrich Wang" userId="25893bd8a22151db" providerId="LiveId" clId="{3A6E2220-0D24-4297-9B03-4ECEB4BDF7E1}" dt="2023-10-30T05:55:16.113" v="4" actId="478"/>
          <ac:spMkLst>
            <pc:docMk/>
            <pc:sldMk cId="95961388" sldId="499"/>
            <ac:spMk id="17410" creationId="{00000000-0000-0000-0000-000000000000}"/>
          </ac:spMkLst>
        </pc:spChg>
        <pc:picChg chg="mod">
          <ac:chgData name="Mirrich Wang" userId="25893bd8a22151db" providerId="LiveId" clId="{3A6E2220-0D24-4297-9B03-4ECEB4BDF7E1}" dt="2023-10-30T15:49:55.132" v="1507" actId="1076"/>
          <ac:picMkLst>
            <pc:docMk/>
            <pc:sldMk cId="95961388" sldId="499"/>
            <ac:picMk id="1026" creationId="{5A4916BA-3DF5-5F56-C304-65BDA1A4F327}"/>
          </ac:picMkLst>
        </pc:picChg>
      </pc:sldChg>
      <pc:sldChg chg="addSp delSp modSp mod ord chgLayout modNotesTx">
        <pc:chgData name="Mirrich Wang" userId="25893bd8a22151db" providerId="LiveId" clId="{3A6E2220-0D24-4297-9B03-4ECEB4BDF7E1}" dt="2023-10-31T17:15:13.316" v="4726" actId="20577"/>
        <pc:sldMkLst>
          <pc:docMk/>
          <pc:sldMk cId="2386433730" sldId="500"/>
        </pc:sldMkLst>
        <pc:spChg chg="add del mod">
          <ac:chgData name="Mirrich Wang" userId="25893bd8a22151db" providerId="LiveId" clId="{3A6E2220-0D24-4297-9B03-4ECEB4BDF7E1}" dt="2023-10-30T16:19:20.443" v="2279" actId="478"/>
          <ac:spMkLst>
            <pc:docMk/>
            <pc:sldMk cId="2386433730" sldId="500"/>
            <ac:spMk id="3" creationId="{C6D4EE41-5A3D-2C9E-6DD3-4682A3FAA12C}"/>
          </ac:spMkLst>
        </pc:spChg>
        <pc:spChg chg="add del mod">
          <ac:chgData name="Mirrich Wang" userId="25893bd8a22151db" providerId="LiveId" clId="{3A6E2220-0D24-4297-9B03-4ECEB4BDF7E1}" dt="2023-10-31T15:13:29.636" v="2573" actId="6264"/>
          <ac:spMkLst>
            <pc:docMk/>
            <pc:sldMk cId="2386433730" sldId="500"/>
            <ac:spMk id="3" creationId="{CB1CFCE8-5B82-9691-0619-CD9B3E866D00}"/>
          </ac:spMkLst>
        </pc:spChg>
        <pc:spChg chg="add mod">
          <ac:chgData name="Mirrich Wang" userId="25893bd8a22151db" providerId="LiveId" clId="{3A6E2220-0D24-4297-9B03-4ECEB4BDF7E1}" dt="2023-10-30T16:20:47.728" v="2356" actId="1076"/>
          <ac:spMkLst>
            <pc:docMk/>
            <pc:sldMk cId="2386433730" sldId="500"/>
            <ac:spMk id="4" creationId="{0750D1AE-B3EA-4E2B-7D92-8F39890C294D}"/>
          </ac:spMkLst>
        </pc:spChg>
        <pc:spChg chg="add del mod ord">
          <ac:chgData name="Mirrich Wang" userId="25893bd8a22151db" providerId="LiveId" clId="{3A6E2220-0D24-4297-9B03-4ECEB4BDF7E1}" dt="2023-10-31T15:13:29.636" v="2573" actId="6264"/>
          <ac:spMkLst>
            <pc:docMk/>
            <pc:sldMk cId="2386433730" sldId="500"/>
            <ac:spMk id="5" creationId="{6D49C915-73DE-3196-D675-AF090BA20D85}"/>
          </ac:spMkLst>
        </pc:spChg>
        <pc:spChg chg="del">
          <ac:chgData name="Mirrich Wang" userId="25893bd8a22151db" providerId="LiveId" clId="{3A6E2220-0D24-4297-9B03-4ECEB4BDF7E1}" dt="2023-10-30T06:02:00.905" v="25" actId="478"/>
          <ac:spMkLst>
            <pc:docMk/>
            <pc:sldMk cId="2386433730" sldId="500"/>
            <ac:spMk id="5" creationId="{899717B1-9851-EA1E-0B74-F3EFCA1147E9}"/>
          </ac:spMkLst>
        </pc:spChg>
        <pc:spChg chg="mod ord">
          <ac:chgData name="Mirrich Wang" userId="25893bd8a22151db" providerId="LiveId" clId="{3A6E2220-0D24-4297-9B03-4ECEB4BDF7E1}" dt="2023-10-31T17:15:13.316" v="4726" actId="20577"/>
          <ac:spMkLst>
            <pc:docMk/>
            <pc:sldMk cId="2386433730" sldId="500"/>
            <ac:spMk id="17410" creationId="{00000000-0000-0000-0000-000000000000}"/>
          </ac:spMkLst>
        </pc:spChg>
      </pc:sldChg>
      <pc:sldChg chg="addSp delSp modSp mod chgLayout modNotesTx">
        <pc:chgData name="Mirrich Wang" userId="25893bd8a22151db" providerId="LiveId" clId="{3A6E2220-0D24-4297-9B03-4ECEB4BDF7E1}" dt="2023-10-31T15:13:29.636" v="2573" actId="6264"/>
        <pc:sldMkLst>
          <pc:docMk/>
          <pc:sldMk cId="3550096052" sldId="501"/>
        </pc:sldMkLst>
        <pc:spChg chg="add del mod">
          <ac:chgData name="Mirrich Wang" userId="25893bd8a22151db" providerId="LiveId" clId="{3A6E2220-0D24-4297-9B03-4ECEB4BDF7E1}" dt="2023-10-31T15:13:29.636" v="2573" actId="6264"/>
          <ac:spMkLst>
            <pc:docMk/>
            <pc:sldMk cId="3550096052" sldId="501"/>
            <ac:spMk id="3" creationId="{18D9AC32-DF9B-ACDD-0041-741741CED9E3}"/>
          </ac:spMkLst>
        </pc:spChg>
        <pc:spChg chg="add del mod">
          <ac:chgData name="Mirrich Wang" userId="25893bd8a22151db" providerId="LiveId" clId="{3A6E2220-0D24-4297-9B03-4ECEB4BDF7E1}" dt="2023-10-30T16:19:24.013" v="2281" actId="478"/>
          <ac:spMkLst>
            <pc:docMk/>
            <pc:sldMk cId="3550096052" sldId="501"/>
            <ac:spMk id="3" creationId="{8B00F689-5A3B-B847-FA1F-850B6D7CC34F}"/>
          </ac:spMkLst>
        </pc:spChg>
        <pc:spChg chg="del">
          <ac:chgData name="Mirrich Wang" userId="25893bd8a22151db" providerId="LiveId" clId="{3A6E2220-0D24-4297-9B03-4ECEB4BDF7E1}" dt="2023-10-30T06:13:56.806" v="234" actId="478"/>
          <ac:spMkLst>
            <pc:docMk/>
            <pc:sldMk cId="3550096052" sldId="501"/>
            <ac:spMk id="4" creationId="{00000000-0000-0000-0000-000000000000}"/>
          </ac:spMkLst>
        </pc:spChg>
        <pc:spChg chg="add del mod ord">
          <ac:chgData name="Mirrich Wang" userId="25893bd8a22151db" providerId="LiveId" clId="{3A6E2220-0D24-4297-9B03-4ECEB4BDF7E1}" dt="2023-10-31T15:13:29.636" v="2573" actId="6264"/>
          <ac:spMkLst>
            <pc:docMk/>
            <pc:sldMk cId="3550096052" sldId="501"/>
            <ac:spMk id="4" creationId="{1AB0DAAC-64D8-42E5-A4C5-0E5574F47940}"/>
          </ac:spMkLst>
        </pc:spChg>
        <pc:spChg chg="add del">
          <ac:chgData name="Mirrich Wang" userId="25893bd8a22151db" providerId="LiveId" clId="{3A6E2220-0D24-4297-9B03-4ECEB4BDF7E1}" dt="2023-10-30T06:51:06.678" v="357"/>
          <ac:spMkLst>
            <pc:docMk/>
            <pc:sldMk cId="3550096052" sldId="501"/>
            <ac:spMk id="5" creationId="{6DCF3C25-79F6-65C6-B829-99A9407E18BA}"/>
          </ac:spMkLst>
        </pc:spChg>
        <pc:spChg chg="add del">
          <ac:chgData name="Mirrich Wang" userId="25893bd8a22151db" providerId="LiveId" clId="{3A6E2220-0D24-4297-9B03-4ECEB4BDF7E1}" dt="2023-10-30T15:32:15.517" v="1086" actId="22"/>
          <ac:spMkLst>
            <pc:docMk/>
            <pc:sldMk cId="3550096052" sldId="501"/>
            <ac:spMk id="5" creationId="{9363FFD3-B5B5-C004-65F9-B0A60CF3B423}"/>
          </ac:spMkLst>
        </pc:spChg>
        <pc:spChg chg="add del">
          <ac:chgData name="Mirrich Wang" userId="25893bd8a22151db" providerId="LiveId" clId="{3A6E2220-0D24-4297-9B03-4ECEB4BDF7E1}" dt="2023-10-30T15:32:18.382" v="1088" actId="22"/>
          <ac:spMkLst>
            <pc:docMk/>
            <pc:sldMk cId="3550096052" sldId="501"/>
            <ac:spMk id="7" creationId="{042B9926-0A3A-925B-AB45-F37215281ACF}"/>
          </ac:spMkLst>
        </pc:spChg>
        <pc:spChg chg="add mod">
          <ac:chgData name="Mirrich Wang" userId="25893bd8a22151db" providerId="LiveId" clId="{3A6E2220-0D24-4297-9B03-4ECEB4BDF7E1}" dt="2023-10-30T15:53:05.762" v="1617" actId="1035"/>
          <ac:spMkLst>
            <pc:docMk/>
            <pc:sldMk cId="3550096052" sldId="501"/>
            <ac:spMk id="23" creationId="{2E5493B2-822C-B19C-2F4F-CEBAE112177E}"/>
          </ac:spMkLst>
        </pc:spChg>
        <pc:spChg chg="add mod">
          <ac:chgData name="Mirrich Wang" userId="25893bd8a22151db" providerId="LiveId" clId="{3A6E2220-0D24-4297-9B03-4ECEB4BDF7E1}" dt="2023-10-30T15:53:05.762" v="1617" actId="1035"/>
          <ac:spMkLst>
            <pc:docMk/>
            <pc:sldMk cId="3550096052" sldId="501"/>
            <ac:spMk id="26" creationId="{273D8674-DEA0-A9FA-F97B-F330C960EB60}"/>
          </ac:spMkLst>
        </pc:spChg>
        <pc:spChg chg="add mod">
          <ac:chgData name="Mirrich Wang" userId="25893bd8a22151db" providerId="LiveId" clId="{3A6E2220-0D24-4297-9B03-4ECEB4BDF7E1}" dt="2023-10-30T16:20:54.957" v="2360" actId="1076"/>
          <ac:spMkLst>
            <pc:docMk/>
            <pc:sldMk cId="3550096052" sldId="501"/>
            <ac:spMk id="27" creationId="{B2358001-4897-E3A3-CE1E-B6C39DF29CF9}"/>
          </ac:spMkLst>
        </pc:spChg>
        <pc:spChg chg="mod ord">
          <ac:chgData name="Mirrich Wang" userId="25893bd8a22151db" providerId="LiveId" clId="{3A6E2220-0D24-4297-9B03-4ECEB4BDF7E1}" dt="2023-10-31T15:13:29.636" v="2573" actId="6264"/>
          <ac:spMkLst>
            <pc:docMk/>
            <pc:sldMk cId="3550096052" sldId="501"/>
            <ac:spMk id="17410" creationId="{00000000-0000-0000-0000-000000000000}"/>
          </ac:spMkLst>
        </pc:spChg>
        <pc:grpChg chg="add mod">
          <ac:chgData name="Mirrich Wang" userId="25893bd8a22151db" providerId="LiveId" clId="{3A6E2220-0D24-4297-9B03-4ECEB4BDF7E1}" dt="2023-10-30T15:53:05.762" v="1617" actId="1035"/>
          <ac:grpSpMkLst>
            <pc:docMk/>
            <pc:sldMk cId="3550096052" sldId="501"/>
            <ac:grpSpMk id="14" creationId="{3FA007E5-D2BB-6B85-C946-A879787468C2}"/>
          </ac:grpSpMkLst>
        </pc:grpChg>
        <pc:picChg chg="add mod">
          <ac:chgData name="Mirrich Wang" userId="25893bd8a22151db" providerId="LiveId" clId="{3A6E2220-0D24-4297-9B03-4ECEB4BDF7E1}" dt="2023-10-30T15:53:05.762" v="1617" actId="1035"/>
          <ac:picMkLst>
            <pc:docMk/>
            <pc:sldMk cId="3550096052" sldId="501"/>
            <ac:picMk id="9" creationId="{7D7F1ADB-E693-CF6E-AB74-676FDF9940BD}"/>
          </ac:picMkLst>
        </pc:picChg>
        <pc:picChg chg="add mod modCrop">
          <ac:chgData name="Mirrich Wang" userId="25893bd8a22151db" providerId="LiveId" clId="{3A6E2220-0D24-4297-9B03-4ECEB4BDF7E1}" dt="2023-10-30T15:40:50.207" v="1204" actId="1076"/>
          <ac:picMkLst>
            <pc:docMk/>
            <pc:sldMk cId="3550096052" sldId="501"/>
            <ac:picMk id="11" creationId="{1CE220D0-2B1F-9E10-4CA4-085BEC44C512}"/>
          </ac:picMkLst>
        </pc:picChg>
        <pc:picChg chg="add mod modCrop">
          <ac:chgData name="Mirrich Wang" userId="25893bd8a22151db" providerId="LiveId" clId="{3A6E2220-0D24-4297-9B03-4ECEB4BDF7E1}" dt="2023-10-30T15:44:12.353" v="1324" actId="1076"/>
          <ac:picMkLst>
            <pc:docMk/>
            <pc:sldMk cId="3550096052" sldId="501"/>
            <ac:picMk id="13" creationId="{E5776473-ED94-E5C0-1DF6-6FC9FF7E5154}"/>
          </ac:picMkLst>
        </pc:picChg>
        <pc:picChg chg="add del mod">
          <ac:chgData name="Mirrich Wang" userId="25893bd8a22151db" providerId="LiveId" clId="{3A6E2220-0D24-4297-9B03-4ECEB4BDF7E1}" dt="2023-10-30T07:32:56.274" v="522" actId="478"/>
          <ac:picMkLst>
            <pc:docMk/>
            <pc:sldMk cId="3550096052" sldId="501"/>
            <ac:picMk id="1027" creationId="{6569AA2F-31BD-4DA2-6E99-37FCED7FF68F}"/>
          </ac:picMkLst>
        </pc:picChg>
        <pc:cxnChg chg="add del mod">
          <ac:chgData name="Mirrich Wang" userId="25893bd8a22151db" providerId="LiveId" clId="{3A6E2220-0D24-4297-9B03-4ECEB4BDF7E1}" dt="2023-10-30T15:44:44.943" v="1342" actId="478"/>
          <ac:cxnSpMkLst>
            <pc:docMk/>
            <pc:sldMk cId="3550096052" sldId="501"/>
            <ac:cxnSpMk id="16" creationId="{7FC7C173-976E-449D-71C3-FDDDBCCFFDC5}"/>
          </ac:cxnSpMkLst>
        </pc:cxnChg>
        <pc:cxnChg chg="add mod">
          <ac:chgData name="Mirrich Wang" userId="25893bd8a22151db" providerId="LiveId" clId="{3A6E2220-0D24-4297-9B03-4ECEB4BDF7E1}" dt="2023-10-30T15:53:26.031" v="1622" actId="1076"/>
          <ac:cxnSpMkLst>
            <pc:docMk/>
            <pc:sldMk cId="3550096052" sldId="501"/>
            <ac:cxnSpMk id="25" creationId="{6394EB20-CFB1-43D5-1335-9F2E7DAF4318}"/>
          </ac:cxnSpMkLst>
        </pc:cxnChg>
      </pc:sldChg>
      <pc:sldChg chg="addSp delSp modSp add mod chgLayout">
        <pc:chgData name="Mirrich Wang" userId="25893bd8a22151db" providerId="LiveId" clId="{3A6E2220-0D24-4297-9B03-4ECEB4BDF7E1}" dt="2023-10-31T17:15:43.281" v="4728" actId="20577"/>
        <pc:sldMkLst>
          <pc:docMk/>
          <pc:sldMk cId="2975434945" sldId="502"/>
        </pc:sldMkLst>
        <pc:spChg chg="add del mod">
          <ac:chgData name="Mirrich Wang" userId="25893bd8a22151db" providerId="LiveId" clId="{3A6E2220-0D24-4297-9B03-4ECEB4BDF7E1}" dt="2023-10-31T15:13:29.636" v="2573" actId="6264"/>
          <ac:spMkLst>
            <pc:docMk/>
            <pc:sldMk cId="2975434945" sldId="502"/>
            <ac:spMk id="3" creationId="{023C2FD9-7928-01DC-CA95-A0ADA9494465}"/>
          </ac:spMkLst>
        </pc:spChg>
        <pc:spChg chg="del">
          <ac:chgData name="Mirrich Wang" userId="25893bd8a22151db" providerId="LiveId" clId="{3A6E2220-0D24-4297-9B03-4ECEB4BDF7E1}" dt="2023-10-30T16:19:52.374" v="2305" actId="478"/>
          <ac:spMkLst>
            <pc:docMk/>
            <pc:sldMk cId="2975434945" sldId="502"/>
            <ac:spMk id="3" creationId="{8B00F689-5A3B-B847-FA1F-850B6D7CC34F}"/>
          </ac:spMkLst>
        </pc:spChg>
        <pc:spChg chg="add del mod">
          <ac:chgData name="Mirrich Wang" userId="25893bd8a22151db" providerId="LiveId" clId="{3A6E2220-0D24-4297-9B03-4ECEB4BDF7E1}" dt="2023-10-30T15:49:05.543" v="1453" actId="478"/>
          <ac:spMkLst>
            <pc:docMk/>
            <pc:sldMk cId="2975434945" sldId="502"/>
            <ac:spMk id="4" creationId="{115B9185-115A-44FC-7808-D6464D50AA38}"/>
          </ac:spMkLst>
        </pc:spChg>
        <pc:spChg chg="add del mod ord">
          <ac:chgData name="Mirrich Wang" userId="25893bd8a22151db" providerId="LiveId" clId="{3A6E2220-0D24-4297-9B03-4ECEB4BDF7E1}" dt="2023-10-31T15:13:29.636" v="2573" actId="6264"/>
          <ac:spMkLst>
            <pc:docMk/>
            <pc:sldMk cId="2975434945" sldId="502"/>
            <ac:spMk id="4" creationId="{B535F4EF-8510-FBDA-F05D-82598FA848DE}"/>
          </ac:spMkLst>
        </pc:spChg>
        <pc:spChg chg="add del">
          <ac:chgData name="Mirrich Wang" userId="25893bd8a22151db" providerId="LiveId" clId="{3A6E2220-0D24-4297-9B03-4ECEB4BDF7E1}" dt="2023-10-30T15:48:55.526" v="1450" actId="11529"/>
          <ac:spMkLst>
            <pc:docMk/>
            <pc:sldMk cId="2975434945" sldId="502"/>
            <ac:spMk id="5" creationId="{BE0C9ABE-63C5-A745-A92D-8B67B9669D9A}"/>
          </ac:spMkLst>
        </pc:spChg>
        <pc:spChg chg="add del">
          <ac:chgData name="Mirrich Wang" userId="25893bd8a22151db" providerId="LiveId" clId="{3A6E2220-0D24-4297-9B03-4ECEB4BDF7E1}" dt="2023-10-30T15:49:08.084" v="1455" actId="478"/>
          <ac:spMkLst>
            <pc:docMk/>
            <pc:sldMk cId="2975434945" sldId="502"/>
            <ac:spMk id="6" creationId="{FA567451-B028-96CF-C325-64D49C277CD0}"/>
          </ac:spMkLst>
        </pc:spChg>
        <pc:spChg chg="add del mod">
          <ac:chgData name="Mirrich Wang" userId="25893bd8a22151db" providerId="LiveId" clId="{3A6E2220-0D24-4297-9B03-4ECEB4BDF7E1}" dt="2023-10-30T15:50:04.202" v="1509" actId="478"/>
          <ac:spMkLst>
            <pc:docMk/>
            <pc:sldMk cId="2975434945" sldId="502"/>
            <ac:spMk id="7" creationId="{E2C88AEC-EE36-7C06-921E-A8952F9D881B}"/>
          </ac:spMkLst>
        </pc:spChg>
        <pc:spChg chg="add mod">
          <ac:chgData name="Mirrich Wang" userId="25893bd8a22151db" providerId="LiveId" clId="{3A6E2220-0D24-4297-9B03-4ECEB4BDF7E1}" dt="2023-10-30T15:51:46.030" v="1556" actId="1076"/>
          <ac:spMkLst>
            <pc:docMk/>
            <pc:sldMk cId="2975434945" sldId="502"/>
            <ac:spMk id="9" creationId="{1284A364-7B2D-FCAC-3420-12C4B30851F9}"/>
          </ac:spMkLst>
        </pc:spChg>
        <pc:spChg chg="add mod">
          <ac:chgData name="Mirrich Wang" userId="25893bd8a22151db" providerId="LiveId" clId="{3A6E2220-0D24-4297-9B03-4ECEB4BDF7E1}" dt="2023-10-30T15:52:05.607" v="1596" actId="1076"/>
          <ac:spMkLst>
            <pc:docMk/>
            <pc:sldMk cId="2975434945" sldId="502"/>
            <ac:spMk id="10" creationId="{C273FBFE-82EE-8C01-5DCD-C38A40F0DC7F}"/>
          </ac:spMkLst>
        </pc:spChg>
        <pc:spChg chg="add mod">
          <ac:chgData name="Mirrich Wang" userId="25893bd8a22151db" providerId="LiveId" clId="{3A6E2220-0D24-4297-9B03-4ECEB4BDF7E1}" dt="2023-10-30T16:21:03.665" v="2364" actId="1076"/>
          <ac:spMkLst>
            <pc:docMk/>
            <pc:sldMk cId="2975434945" sldId="502"/>
            <ac:spMk id="11" creationId="{DB7591F1-805C-9C4D-A100-832F3B4690AB}"/>
          </ac:spMkLst>
        </pc:spChg>
        <pc:spChg chg="mod ord">
          <ac:chgData name="Mirrich Wang" userId="25893bd8a22151db" providerId="LiveId" clId="{3A6E2220-0D24-4297-9B03-4ECEB4BDF7E1}" dt="2023-10-31T17:15:43.281" v="4728" actId="20577"/>
          <ac:spMkLst>
            <pc:docMk/>
            <pc:sldMk cId="2975434945" sldId="502"/>
            <ac:spMk id="17410" creationId="{00000000-0000-0000-0000-000000000000}"/>
          </ac:spMkLst>
        </pc:spChg>
        <pc:picChg chg="add mod">
          <ac:chgData name="Mirrich Wang" userId="25893bd8a22151db" providerId="LiveId" clId="{3A6E2220-0D24-4297-9B03-4ECEB4BDF7E1}" dt="2023-10-30T15:50:53.341" v="1523" actId="1076"/>
          <ac:picMkLst>
            <pc:docMk/>
            <pc:sldMk cId="2975434945" sldId="502"/>
            <ac:picMk id="1026" creationId="{F81692EE-F116-9C2B-99E5-D85377DEFAA3}"/>
          </ac:picMkLst>
        </pc:picChg>
        <pc:picChg chg="mod">
          <ac:chgData name="Mirrich Wang" userId="25893bd8a22151db" providerId="LiveId" clId="{3A6E2220-0D24-4297-9B03-4ECEB4BDF7E1}" dt="2023-10-30T15:51:04.989" v="1530" actId="1076"/>
          <ac:picMkLst>
            <pc:docMk/>
            <pc:sldMk cId="2975434945" sldId="502"/>
            <ac:picMk id="1027" creationId="{6569AA2F-31BD-4DA2-6E99-37FCED7FF68F}"/>
          </ac:picMkLst>
        </pc:picChg>
        <pc:cxnChg chg="add mod">
          <ac:chgData name="Mirrich Wang" userId="25893bd8a22151db" providerId="LiveId" clId="{3A6E2220-0D24-4297-9B03-4ECEB4BDF7E1}" dt="2023-10-30T15:53:29.870" v="1623" actId="1076"/>
          <ac:cxnSpMkLst>
            <pc:docMk/>
            <pc:sldMk cId="2975434945" sldId="502"/>
            <ac:cxnSpMk id="8" creationId="{2F46D296-90AD-B653-F114-613CC4B1C65A}"/>
          </ac:cxnSpMkLst>
        </pc:cxnChg>
      </pc:sldChg>
      <pc:sldChg chg="addSp delSp modSp add mod chgLayout">
        <pc:chgData name="Mirrich Wang" userId="25893bd8a22151db" providerId="LiveId" clId="{3A6E2220-0D24-4297-9B03-4ECEB4BDF7E1}" dt="2023-11-01T07:04:35.797" v="5901" actId="1038"/>
        <pc:sldMkLst>
          <pc:docMk/>
          <pc:sldMk cId="1270566215" sldId="503"/>
        </pc:sldMkLst>
        <pc:spChg chg="del mod">
          <ac:chgData name="Mirrich Wang" userId="25893bd8a22151db" providerId="LiveId" clId="{3A6E2220-0D24-4297-9B03-4ECEB4BDF7E1}" dt="2023-10-30T16:19:57.051" v="2307" actId="478"/>
          <ac:spMkLst>
            <pc:docMk/>
            <pc:sldMk cId="1270566215" sldId="503"/>
            <ac:spMk id="3" creationId="{8B00F689-5A3B-B847-FA1F-850B6D7CC34F}"/>
          </ac:spMkLst>
        </pc:spChg>
        <pc:spChg chg="add del mod ord">
          <ac:chgData name="Mirrich Wang" userId="25893bd8a22151db" providerId="LiveId" clId="{3A6E2220-0D24-4297-9B03-4ECEB4BDF7E1}" dt="2023-10-31T15:13:29.636" v="2573" actId="6264"/>
          <ac:spMkLst>
            <pc:docMk/>
            <pc:sldMk cId="1270566215" sldId="503"/>
            <ac:spMk id="3" creationId="{C123CACA-FC12-95C2-52A8-5C7AE607DE30}"/>
          </ac:spMkLst>
        </pc:spChg>
        <pc:spChg chg="add del mod ord">
          <ac:chgData name="Mirrich Wang" userId="25893bd8a22151db" providerId="LiveId" clId="{3A6E2220-0D24-4297-9B03-4ECEB4BDF7E1}" dt="2023-10-31T15:13:29.636" v="2573" actId="6264"/>
          <ac:spMkLst>
            <pc:docMk/>
            <pc:sldMk cId="1270566215" sldId="503"/>
            <ac:spMk id="4" creationId="{D6FF0B86-C78E-29E0-57B1-73A5DF5C85E0}"/>
          </ac:spMkLst>
        </pc:spChg>
        <pc:spChg chg="add del mod">
          <ac:chgData name="Mirrich Wang" userId="25893bd8a22151db" providerId="LiveId" clId="{3A6E2220-0D24-4297-9B03-4ECEB4BDF7E1}" dt="2023-10-30T16:01:06.603" v="1653" actId="478"/>
          <ac:spMkLst>
            <pc:docMk/>
            <pc:sldMk cId="1270566215" sldId="503"/>
            <ac:spMk id="4" creationId="{E97A698E-D4D6-C166-5534-7B0C33E3D672}"/>
          </ac:spMkLst>
        </pc:spChg>
        <pc:spChg chg="add mod">
          <ac:chgData name="Mirrich Wang" userId="25893bd8a22151db" providerId="LiveId" clId="{3A6E2220-0D24-4297-9B03-4ECEB4BDF7E1}" dt="2023-10-30T16:23:44.151" v="2412" actId="207"/>
          <ac:spMkLst>
            <pc:docMk/>
            <pc:sldMk cId="1270566215" sldId="503"/>
            <ac:spMk id="5" creationId="{701579E0-67B0-B022-451A-9E9AAC917791}"/>
          </ac:spMkLst>
        </pc:spChg>
        <pc:spChg chg="del">
          <ac:chgData name="Mirrich Wang" userId="25893bd8a22151db" providerId="LiveId" clId="{3A6E2220-0D24-4297-9B03-4ECEB4BDF7E1}" dt="2023-10-30T15:54:11.310" v="1649" actId="478"/>
          <ac:spMkLst>
            <pc:docMk/>
            <pc:sldMk cId="1270566215" sldId="503"/>
            <ac:spMk id="9" creationId="{1284A364-7B2D-FCAC-3420-12C4B30851F9}"/>
          </ac:spMkLst>
        </pc:spChg>
        <pc:spChg chg="del mod">
          <ac:chgData name="Mirrich Wang" userId="25893bd8a22151db" providerId="LiveId" clId="{3A6E2220-0D24-4297-9B03-4ECEB4BDF7E1}" dt="2023-10-30T15:54:13.968" v="1651" actId="478"/>
          <ac:spMkLst>
            <pc:docMk/>
            <pc:sldMk cId="1270566215" sldId="503"/>
            <ac:spMk id="10" creationId="{C273FBFE-82EE-8C01-5DCD-C38A40F0DC7F}"/>
          </ac:spMkLst>
        </pc:spChg>
        <pc:spChg chg="add mod">
          <ac:chgData name="Mirrich Wang" userId="25893bd8a22151db" providerId="LiveId" clId="{3A6E2220-0D24-4297-9B03-4ECEB4BDF7E1}" dt="2023-10-30T16:23:44.151" v="2412" actId="207"/>
          <ac:spMkLst>
            <pc:docMk/>
            <pc:sldMk cId="1270566215" sldId="503"/>
            <ac:spMk id="30" creationId="{31DBAD9F-F92F-6604-B132-4045C6568882}"/>
          </ac:spMkLst>
        </pc:spChg>
        <pc:spChg chg="add mod">
          <ac:chgData name="Mirrich Wang" userId="25893bd8a22151db" providerId="LiveId" clId="{3A6E2220-0D24-4297-9B03-4ECEB4BDF7E1}" dt="2023-10-30T16:23:54.543" v="2418" actId="113"/>
          <ac:spMkLst>
            <pc:docMk/>
            <pc:sldMk cId="1270566215" sldId="503"/>
            <ac:spMk id="1024" creationId="{E081F769-D12C-431D-F129-C52F4876005A}"/>
          </ac:spMkLst>
        </pc:spChg>
        <pc:spChg chg="add mod">
          <ac:chgData name="Mirrich Wang" userId="25893bd8a22151db" providerId="LiveId" clId="{3A6E2220-0D24-4297-9B03-4ECEB4BDF7E1}" dt="2023-10-30T16:24:10.531" v="2426" actId="1076"/>
          <ac:spMkLst>
            <pc:docMk/>
            <pc:sldMk cId="1270566215" sldId="503"/>
            <ac:spMk id="1025" creationId="{25311B72-EC5A-BFF8-957D-38C1E4054606}"/>
          </ac:spMkLst>
        </pc:spChg>
        <pc:spChg chg="add mod">
          <ac:chgData name="Mirrich Wang" userId="25893bd8a22151db" providerId="LiveId" clId="{3A6E2220-0D24-4297-9B03-4ECEB4BDF7E1}" dt="2023-10-30T16:23:44.151" v="2412" actId="207"/>
          <ac:spMkLst>
            <pc:docMk/>
            <pc:sldMk cId="1270566215" sldId="503"/>
            <ac:spMk id="1028" creationId="{2404FA06-F3C3-5152-5B16-9313BC231579}"/>
          </ac:spMkLst>
        </pc:spChg>
        <pc:spChg chg="add mod">
          <ac:chgData name="Mirrich Wang" userId="25893bd8a22151db" providerId="LiveId" clId="{3A6E2220-0D24-4297-9B03-4ECEB4BDF7E1}" dt="2023-10-30T16:23:44.151" v="2412" actId="207"/>
          <ac:spMkLst>
            <pc:docMk/>
            <pc:sldMk cId="1270566215" sldId="503"/>
            <ac:spMk id="1029" creationId="{005868D9-3383-4DAF-828B-E62BA71530BB}"/>
          </ac:spMkLst>
        </pc:spChg>
        <pc:spChg chg="add mod">
          <ac:chgData name="Mirrich Wang" userId="25893bd8a22151db" providerId="LiveId" clId="{3A6E2220-0D24-4297-9B03-4ECEB4BDF7E1}" dt="2023-10-30T16:23:51.327" v="2415" actId="113"/>
          <ac:spMkLst>
            <pc:docMk/>
            <pc:sldMk cId="1270566215" sldId="503"/>
            <ac:spMk id="1030" creationId="{14162F52-82C0-7F91-0E70-197C97E8E5D0}"/>
          </ac:spMkLst>
        </pc:spChg>
        <pc:spChg chg="add mod">
          <ac:chgData name="Mirrich Wang" userId="25893bd8a22151db" providerId="LiveId" clId="{3A6E2220-0D24-4297-9B03-4ECEB4BDF7E1}" dt="2023-10-30T16:23:44.151" v="2412" actId="207"/>
          <ac:spMkLst>
            <pc:docMk/>
            <pc:sldMk cId="1270566215" sldId="503"/>
            <ac:spMk id="1031" creationId="{3DCF534B-7EF8-EE2F-9EF5-4CCAA41F1985}"/>
          </ac:spMkLst>
        </pc:spChg>
        <pc:spChg chg="add mod">
          <ac:chgData name="Mirrich Wang" userId="25893bd8a22151db" providerId="LiveId" clId="{3A6E2220-0D24-4297-9B03-4ECEB4BDF7E1}" dt="2023-10-30T16:23:44.151" v="2412" actId="207"/>
          <ac:spMkLst>
            <pc:docMk/>
            <pc:sldMk cId="1270566215" sldId="503"/>
            <ac:spMk id="1032" creationId="{7D3B8EE0-1AC4-2533-DF22-BEFB473A7078}"/>
          </ac:spMkLst>
        </pc:spChg>
        <pc:spChg chg="add mod">
          <ac:chgData name="Mirrich Wang" userId="25893bd8a22151db" providerId="LiveId" clId="{3A6E2220-0D24-4297-9B03-4ECEB4BDF7E1}" dt="2023-10-30T16:23:44.151" v="2412" actId="207"/>
          <ac:spMkLst>
            <pc:docMk/>
            <pc:sldMk cId="1270566215" sldId="503"/>
            <ac:spMk id="1033" creationId="{E0DC6223-318F-FC7D-6EB5-00044F9FB6CF}"/>
          </ac:spMkLst>
        </pc:spChg>
        <pc:spChg chg="add del mod">
          <ac:chgData name="Mirrich Wang" userId="25893bd8a22151db" providerId="LiveId" clId="{3A6E2220-0D24-4297-9B03-4ECEB4BDF7E1}" dt="2023-10-30T16:05:02.503" v="1901" actId="478"/>
          <ac:spMkLst>
            <pc:docMk/>
            <pc:sldMk cId="1270566215" sldId="503"/>
            <ac:spMk id="1034" creationId="{923B37A4-1198-0204-D5E8-38377909C89A}"/>
          </ac:spMkLst>
        </pc:spChg>
        <pc:spChg chg="add mod">
          <ac:chgData name="Mirrich Wang" userId="25893bd8a22151db" providerId="LiveId" clId="{3A6E2220-0D24-4297-9B03-4ECEB4BDF7E1}" dt="2023-10-30T16:23:44.151" v="2412" actId="207"/>
          <ac:spMkLst>
            <pc:docMk/>
            <pc:sldMk cId="1270566215" sldId="503"/>
            <ac:spMk id="1036" creationId="{E42CC3A6-3CB4-67C0-164A-0BCAEBD8F572}"/>
          </ac:spMkLst>
        </pc:spChg>
        <pc:spChg chg="add mod">
          <ac:chgData name="Mirrich Wang" userId="25893bd8a22151db" providerId="LiveId" clId="{3A6E2220-0D24-4297-9B03-4ECEB4BDF7E1}" dt="2023-10-30T16:23:52.420" v="2416" actId="113"/>
          <ac:spMkLst>
            <pc:docMk/>
            <pc:sldMk cId="1270566215" sldId="503"/>
            <ac:spMk id="1041" creationId="{8141C8FD-3787-D5BA-7347-5C2D8C5AC201}"/>
          </ac:spMkLst>
        </pc:spChg>
        <pc:spChg chg="add mod">
          <ac:chgData name="Mirrich Wang" userId="25893bd8a22151db" providerId="LiveId" clId="{3A6E2220-0D24-4297-9B03-4ECEB4BDF7E1}" dt="2023-10-30T16:23:56.158" v="2420" actId="113"/>
          <ac:spMkLst>
            <pc:docMk/>
            <pc:sldMk cId="1270566215" sldId="503"/>
            <ac:spMk id="1043" creationId="{91F4D808-E981-A641-0894-CD69921490D2}"/>
          </ac:spMkLst>
        </pc:spChg>
        <pc:spChg chg="add mod">
          <ac:chgData name="Mirrich Wang" userId="25893bd8a22151db" providerId="LiveId" clId="{3A6E2220-0D24-4297-9B03-4ECEB4BDF7E1}" dt="2023-10-30T16:23:44.151" v="2412" actId="207"/>
          <ac:spMkLst>
            <pc:docMk/>
            <pc:sldMk cId="1270566215" sldId="503"/>
            <ac:spMk id="1044" creationId="{82751243-0D18-37F9-86DA-16C773EE80B8}"/>
          </ac:spMkLst>
        </pc:spChg>
        <pc:spChg chg="add mod">
          <ac:chgData name="Mirrich Wang" userId="25893bd8a22151db" providerId="LiveId" clId="{3A6E2220-0D24-4297-9B03-4ECEB4BDF7E1}" dt="2023-10-30T16:23:44.151" v="2412" actId="207"/>
          <ac:spMkLst>
            <pc:docMk/>
            <pc:sldMk cId="1270566215" sldId="503"/>
            <ac:spMk id="1045" creationId="{81E0FCC9-9D0D-5100-E094-17414BA740BE}"/>
          </ac:spMkLst>
        </pc:spChg>
        <pc:spChg chg="add mod">
          <ac:chgData name="Mirrich Wang" userId="25893bd8a22151db" providerId="LiveId" clId="{3A6E2220-0D24-4297-9B03-4ECEB4BDF7E1}" dt="2023-10-30T16:23:44.151" v="2412" actId="207"/>
          <ac:spMkLst>
            <pc:docMk/>
            <pc:sldMk cId="1270566215" sldId="503"/>
            <ac:spMk id="1046" creationId="{CB79D59D-76EF-FEFC-6896-4893C706F83F}"/>
          </ac:spMkLst>
        </pc:spChg>
        <pc:spChg chg="add mod">
          <ac:chgData name="Mirrich Wang" userId="25893bd8a22151db" providerId="LiveId" clId="{3A6E2220-0D24-4297-9B03-4ECEB4BDF7E1}" dt="2023-10-30T16:23:44.151" v="2412" actId="207"/>
          <ac:spMkLst>
            <pc:docMk/>
            <pc:sldMk cId="1270566215" sldId="503"/>
            <ac:spMk id="1047" creationId="{FE263FF2-A9E1-CF90-B442-2DDA01BC0887}"/>
          </ac:spMkLst>
        </pc:spChg>
        <pc:spChg chg="add mod">
          <ac:chgData name="Mirrich Wang" userId="25893bd8a22151db" providerId="LiveId" clId="{3A6E2220-0D24-4297-9B03-4ECEB4BDF7E1}" dt="2023-10-30T16:23:44.151" v="2412" actId="207"/>
          <ac:spMkLst>
            <pc:docMk/>
            <pc:sldMk cId="1270566215" sldId="503"/>
            <ac:spMk id="1048" creationId="{BE093533-EAFF-AAC7-187B-B91B0D07D3D2}"/>
          </ac:spMkLst>
        </pc:spChg>
        <pc:spChg chg="add mod">
          <ac:chgData name="Mirrich Wang" userId="25893bd8a22151db" providerId="LiveId" clId="{3A6E2220-0D24-4297-9B03-4ECEB4BDF7E1}" dt="2023-10-30T16:23:44.151" v="2412" actId="207"/>
          <ac:spMkLst>
            <pc:docMk/>
            <pc:sldMk cId="1270566215" sldId="503"/>
            <ac:spMk id="1049" creationId="{C96530E0-DEA7-7FE2-5684-BF517F17D07F}"/>
          </ac:spMkLst>
        </pc:spChg>
        <pc:spChg chg="add mod">
          <ac:chgData name="Mirrich Wang" userId="25893bd8a22151db" providerId="LiveId" clId="{3A6E2220-0D24-4297-9B03-4ECEB4BDF7E1}" dt="2023-10-30T16:23:44.151" v="2412" actId="207"/>
          <ac:spMkLst>
            <pc:docMk/>
            <pc:sldMk cId="1270566215" sldId="503"/>
            <ac:spMk id="1050" creationId="{AE6834C1-EC9B-B010-5B54-7037987E271E}"/>
          </ac:spMkLst>
        </pc:spChg>
        <pc:spChg chg="add del mod">
          <ac:chgData name="Mirrich Wang" userId="25893bd8a22151db" providerId="LiveId" clId="{3A6E2220-0D24-4297-9B03-4ECEB4BDF7E1}" dt="2023-10-30T16:05:02.259" v="1900" actId="478"/>
          <ac:spMkLst>
            <pc:docMk/>
            <pc:sldMk cId="1270566215" sldId="503"/>
            <ac:spMk id="1051" creationId="{F8085A14-9A4C-316C-A691-91E39C7E0ABB}"/>
          </ac:spMkLst>
        </pc:spChg>
        <pc:spChg chg="add mod">
          <ac:chgData name="Mirrich Wang" userId="25893bd8a22151db" providerId="LiveId" clId="{3A6E2220-0D24-4297-9B03-4ECEB4BDF7E1}" dt="2023-10-30T16:23:44.151" v="2412" actId="207"/>
          <ac:spMkLst>
            <pc:docMk/>
            <pc:sldMk cId="1270566215" sldId="503"/>
            <ac:spMk id="1052" creationId="{60F81799-2749-7295-D90F-75E1E85AF49E}"/>
          </ac:spMkLst>
        </pc:spChg>
        <pc:spChg chg="add mod">
          <ac:chgData name="Mirrich Wang" userId="25893bd8a22151db" providerId="LiveId" clId="{3A6E2220-0D24-4297-9B03-4ECEB4BDF7E1}" dt="2023-10-30T16:23:44.151" v="2412" actId="207"/>
          <ac:spMkLst>
            <pc:docMk/>
            <pc:sldMk cId="1270566215" sldId="503"/>
            <ac:spMk id="17409" creationId="{1047348B-5894-CB73-D2D1-E83FA1A894AB}"/>
          </ac:spMkLst>
        </pc:spChg>
        <pc:spChg chg="del">
          <ac:chgData name="Mirrich Wang" userId="25893bd8a22151db" providerId="LiveId" clId="{3A6E2220-0D24-4297-9B03-4ECEB4BDF7E1}" dt="2023-10-30T16:01:05.601" v="1652" actId="478"/>
          <ac:spMkLst>
            <pc:docMk/>
            <pc:sldMk cId="1270566215" sldId="503"/>
            <ac:spMk id="17410" creationId="{00000000-0000-0000-0000-000000000000}"/>
          </ac:spMkLst>
        </pc:spChg>
        <pc:spChg chg="add mod">
          <ac:chgData name="Mirrich Wang" userId="25893bd8a22151db" providerId="LiveId" clId="{3A6E2220-0D24-4297-9B03-4ECEB4BDF7E1}" dt="2023-10-30T16:23:44.151" v="2412" actId="207"/>
          <ac:spMkLst>
            <pc:docMk/>
            <pc:sldMk cId="1270566215" sldId="503"/>
            <ac:spMk id="17411" creationId="{7D66C428-A9E6-F2B5-7A80-012CE040D3CC}"/>
          </ac:spMkLst>
        </pc:spChg>
        <pc:spChg chg="add mod">
          <ac:chgData name="Mirrich Wang" userId="25893bd8a22151db" providerId="LiveId" clId="{3A6E2220-0D24-4297-9B03-4ECEB4BDF7E1}" dt="2023-10-30T16:23:44.151" v="2412" actId="207"/>
          <ac:spMkLst>
            <pc:docMk/>
            <pc:sldMk cId="1270566215" sldId="503"/>
            <ac:spMk id="17412" creationId="{964230CB-6142-92BA-B31B-1325B6A7DA12}"/>
          </ac:spMkLst>
        </pc:spChg>
        <pc:spChg chg="add del mod">
          <ac:chgData name="Mirrich Wang" userId="25893bd8a22151db" providerId="LiveId" clId="{3A6E2220-0D24-4297-9B03-4ECEB4BDF7E1}" dt="2023-10-30T16:05:04.092" v="1905" actId="478"/>
          <ac:spMkLst>
            <pc:docMk/>
            <pc:sldMk cId="1270566215" sldId="503"/>
            <ac:spMk id="17413" creationId="{DC4F8452-FA5A-E841-B221-B5EAFD385440}"/>
          </ac:spMkLst>
        </pc:spChg>
        <pc:spChg chg="add mod">
          <ac:chgData name="Mirrich Wang" userId="25893bd8a22151db" providerId="LiveId" clId="{3A6E2220-0D24-4297-9B03-4ECEB4BDF7E1}" dt="2023-10-30T16:23:44.151" v="2412" actId="207"/>
          <ac:spMkLst>
            <pc:docMk/>
            <pc:sldMk cId="1270566215" sldId="503"/>
            <ac:spMk id="17414" creationId="{EC3043E0-E0AF-2FAD-4FED-8AE724FDEBC0}"/>
          </ac:spMkLst>
        </pc:spChg>
        <pc:spChg chg="add mod">
          <ac:chgData name="Mirrich Wang" userId="25893bd8a22151db" providerId="LiveId" clId="{3A6E2220-0D24-4297-9B03-4ECEB4BDF7E1}" dt="2023-10-30T16:23:44.151" v="2412" actId="207"/>
          <ac:spMkLst>
            <pc:docMk/>
            <pc:sldMk cId="1270566215" sldId="503"/>
            <ac:spMk id="17415" creationId="{E0D31A88-7523-41EB-866B-D29BBEB10A9D}"/>
          </ac:spMkLst>
        </pc:spChg>
        <pc:spChg chg="add mod">
          <ac:chgData name="Mirrich Wang" userId="25893bd8a22151db" providerId="LiveId" clId="{3A6E2220-0D24-4297-9B03-4ECEB4BDF7E1}" dt="2023-10-30T16:23:44.151" v="2412" actId="207"/>
          <ac:spMkLst>
            <pc:docMk/>
            <pc:sldMk cId="1270566215" sldId="503"/>
            <ac:spMk id="17416" creationId="{581A0C01-8EEF-555D-B8B6-99FD135533F0}"/>
          </ac:spMkLst>
        </pc:spChg>
        <pc:spChg chg="add del mod">
          <ac:chgData name="Mirrich Wang" userId="25893bd8a22151db" providerId="LiveId" clId="{3A6E2220-0D24-4297-9B03-4ECEB4BDF7E1}" dt="2023-10-30T16:05:03.818" v="1904" actId="478"/>
          <ac:spMkLst>
            <pc:docMk/>
            <pc:sldMk cId="1270566215" sldId="503"/>
            <ac:spMk id="17417" creationId="{0AC1365A-7E00-7DF2-A845-D176E75CD864}"/>
          </ac:spMkLst>
        </pc:spChg>
        <pc:spChg chg="add mod">
          <ac:chgData name="Mirrich Wang" userId="25893bd8a22151db" providerId="LiveId" clId="{3A6E2220-0D24-4297-9B03-4ECEB4BDF7E1}" dt="2023-10-30T16:23:44.151" v="2412" actId="207"/>
          <ac:spMkLst>
            <pc:docMk/>
            <pc:sldMk cId="1270566215" sldId="503"/>
            <ac:spMk id="17418" creationId="{919FAE75-BC0B-9734-503C-85236668EA1C}"/>
          </ac:spMkLst>
        </pc:spChg>
        <pc:spChg chg="add mod">
          <ac:chgData name="Mirrich Wang" userId="25893bd8a22151db" providerId="LiveId" clId="{3A6E2220-0D24-4297-9B03-4ECEB4BDF7E1}" dt="2023-10-30T16:23:44.151" v="2412" actId="207"/>
          <ac:spMkLst>
            <pc:docMk/>
            <pc:sldMk cId="1270566215" sldId="503"/>
            <ac:spMk id="17419" creationId="{689B5092-C3AB-7BA1-E3A9-F80A331DD0F5}"/>
          </ac:spMkLst>
        </pc:spChg>
        <pc:spChg chg="add mod">
          <ac:chgData name="Mirrich Wang" userId="25893bd8a22151db" providerId="LiveId" clId="{3A6E2220-0D24-4297-9B03-4ECEB4BDF7E1}" dt="2023-10-30T16:23:44.151" v="2412" actId="207"/>
          <ac:spMkLst>
            <pc:docMk/>
            <pc:sldMk cId="1270566215" sldId="503"/>
            <ac:spMk id="17421" creationId="{4A8E37CA-7C1F-CE15-EB75-3838EBAF272D}"/>
          </ac:spMkLst>
        </pc:spChg>
        <pc:spChg chg="add mod">
          <ac:chgData name="Mirrich Wang" userId="25893bd8a22151db" providerId="LiveId" clId="{3A6E2220-0D24-4297-9B03-4ECEB4BDF7E1}" dt="2023-10-30T16:23:44.151" v="2412" actId="207"/>
          <ac:spMkLst>
            <pc:docMk/>
            <pc:sldMk cId="1270566215" sldId="503"/>
            <ac:spMk id="17422" creationId="{33C3F18F-790D-E160-18A5-434853E5177D}"/>
          </ac:spMkLst>
        </pc:spChg>
        <pc:spChg chg="add mod">
          <ac:chgData name="Mirrich Wang" userId="25893bd8a22151db" providerId="LiveId" clId="{3A6E2220-0D24-4297-9B03-4ECEB4BDF7E1}" dt="2023-10-30T16:23:44.151" v="2412" actId="207"/>
          <ac:spMkLst>
            <pc:docMk/>
            <pc:sldMk cId="1270566215" sldId="503"/>
            <ac:spMk id="17425" creationId="{FCDAABC7-3666-6747-0506-55B34228EB31}"/>
          </ac:spMkLst>
        </pc:spChg>
        <pc:spChg chg="add mod">
          <ac:chgData name="Mirrich Wang" userId="25893bd8a22151db" providerId="LiveId" clId="{3A6E2220-0D24-4297-9B03-4ECEB4BDF7E1}" dt="2023-10-30T16:23:44.151" v="2412" actId="207"/>
          <ac:spMkLst>
            <pc:docMk/>
            <pc:sldMk cId="1270566215" sldId="503"/>
            <ac:spMk id="17426" creationId="{C63C6DCB-793B-AF70-D101-3311DAD16C5C}"/>
          </ac:spMkLst>
        </pc:spChg>
        <pc:spChg chg="add mod">
          <ac:chgData name="Mirrich Wang" userId="25893bd8a22151db" providerId="LiveId" clId="{3A6E2220-0D24-4297-9B03-4ECEB4BDF7E1}" dt="2023-10-30T16:23:53.857" v="2417" actId="113"/>
          <ac:spMkLst>
            <pc:docMk/>
            <pc:sldMk cId="1270566215" sldId="503"/>
            <ac:spMk id="17430" creationId="{DA48CD2B-ED8D-5E90-A76E-8D59C70D56E5}"/>
          </ac:spMkLst>
        </pc:spChg>
        <pc:spChg chg="add mod">
          <ac:chgData name="Mirrich Wang" userId="25893bd8a22151db" providerId="LiveId" clId="{3A6E2220-0D24-4297-9B03-4ECEB4BDF7E1}" dt="2023-10-30T16:23:55.411" v="2419" actId="113"/>
          <ac:spMkLst>
            <pc:docMk/>
            <pc:sldMk cId="1270566215" sldId="503"/>
            <ac:spMk id="17431" creationId="{FC6E56A8-8772-360F-C94D-F5B23A7112E2}"/>
          </ac:spMkLst>
        </pc:spChg>
        <pc:spChg chg="add mod">
          <ac:chgData name="Mirrich Wang" userId="25893bd8a22151db" providerId="LiveId" clId="{3A6E2220-0D24-4297-9B03-4ECEB4BDF7E1}" dt="2023-10-30T16:23:44.151" v="2412" actId="207"/>
          <ac:spMkLst>
            <pc:docMk/>
            <pc:sldMk cId="1270566215" sldId="503"/>
            <ac:spMk id="17432" creationId="{38DC61A0-B194-FEB1-EB54-294F55573F8E}"/>
          </ac:spMkLst>
        </pc:spChg>
        <pc:spChg chg="add mod">
          <ac:chgData name="Mirrich Wang" userId="25893bd8a22151db" providerId="LiveId" clId="{3A6E2220-0D24-4297-9B03-4ECEB4BDF7E1}" dt="2023-10-30T16:24:00.419" v="2423" actId="113"/>
          <ac:spMkLst>
            <pc:docMk/>
            <pc:sldMk cId="1270566215" sldId="503"/>
            <ac:spMk id="17433" creationId="{8411D8CC-A6F8-90C9-B07B-3EFDA152AF90}"/>
          </ac:spMkLst>
        </pc:spChg>
        <pc:spChg chg="add mod">
          <ac:chgData name="Mirrich Wang" userId="25893bd8a22151db" providerId="LiveId" clId="{3A6E2220-0D24-4297-9B03-4ECEB4BDF7E1}" dt="2023-10-30T16:23:44.151" v="2412" actId="207"/>
          <ac:spMkLst>
            <pc:docMk/>
            <pc:sldMk cId="1270566215" sldId="503"/>
            <ac:spMk id="17434" creationId="{0A043BA3-56B9-4D9E-E608-9EF3459B8BEF}"/>
          </ac:spMkLst>
        </pc:spChg>
        <pc:spChg chg="add mod">
          <ac:chgData name="Mirrich Wang" userId="25893bd8a22151db" providerId="LiveId" clId="{3A6E2220-0D24-4297-9B03-4ECEB4BDF7E1}" dt="2023-10-30T16:23:44.151" v="2412" actId="207"/>
          <ac:spMkLst>
            <pc:docMk/>
            <pc:sldMk cId="1270566215" sldId="503"/>
            <ac:spMk id="17439" creationId="{7B8B74A9-7C75-A8B1-6B02-BC395515FFF6}"/>
          </ac:spMkLst>
        </pc:spChg>
        <pc:spChg chg="add mod">
          <ac:chgData name="Mirrich Wang" userId="25893bd8a22151db" providerId="LiveId" clId="{3A6E2220-0D24-4297-9B03-4ECEB4BDF7E1}" dt="2023-10-30T16:23:44.151" v="2412" actId="207"/>
          <ac:spMkLst>
            <pc:docMk/>
            <pc:sldMk cId="1270566215" sldId="503"/>
            <ac:spMk id="17440" creationId="{E2DDBE33-16F0-9A39-16E6-D6314C8F087D}"/>
          </ac:spMkLst>
        </pc:spChg>
        <pc:spChg chg="add mod">
          <ac:chgData name="Mirrich Wang" userId="25893bd8a22151db" providerId="LiveId" clId="{3A6E2220-0D24-4297-9B03-4ECEB4BDF7E1}" dt="2023-10-30T16:23:44.151" v="2412" actId="207"/>
          <ac:spMkLst>
            <pc:docMk/>
            <pc:sldMk cId="1270566215" sldId="503"/>
            <ac:spMk id="17441" creationId="{8C0E6BB1-587B-634C-3F96-A15DC7206943}"/>
          </ac:spMkLst>
        </pc:spChg>
        <pc:spChg chg="add mod">
          <ac:chgData name="Mirrich Wang" userId="25893bd8a22151db" providerId="LiveId" clId="{3A6E2220-0D24-4297-9B03-4ECEB4BDF7E1}" dt="2023-10-30T16:23:44.151" v="2412" actId="207"/>
          <ac:spMkLst>
            <pc:docMk/>
            <pc:sldMk cId="1270566215" sldId="503"/>
            <ac:spMk id="17442" creationId="{6051AED8-EE61-005D-FE73-51A24BBBAE5C}"/>
          </ac:spMkLst>
        </pc:spChg>
        <pc:spChg chg="add mod">
          <ac:chgData name="Mirrich Wang" userId="25893bd8a22151db" providerId="LiveId" clId="{3A6E2220-0D24-4297-9B03-4ECEB4BDF7E1}" dt="2023-10-30T16:24:22.877" v="2431" actId="1076"/>
          <ac:spMkLst>
            <pc:docMk/>
            <pc:sldMk cId="1270566215" sldId="503"/>
            <ac:spMk id="17443" creationId="{A49011EC-FF7F-F1BE-42C0-515933688171}"/>
          </ac:spMkLst>
        </pc:spChg>
        <pc:spChg chg="add mod">
          <ac:chgData name="Mirrich Wang" userId="25893bd8a22151db" providerId="LiveId" clId="{3A6E2220-0D24-4297-9B03-4ECEB4BDF7E1}" dt="2023-11-01T07:04:35.797" v="5901" actId="1038"/>
          <ac:spMkLst>
            <pc:docMk/>
            <pc:sldMk cId="1270566215" sldId="503"/>
            <ac:spMk id="17444" creationId="{426F2EA9-EACE-8E13-F3B7-4E32A4C72971}"/>
          </ac:spMkLst>
        </pc:spChg>
        <pc:spChg chg="add mod">
          <ac:chgData name="Mirrich Wang" userId="25893bd8a22151db" providerId="LiveId" clId="{3A6E2220-0D24-4297-9B03-4ECEB4BDF7E1}" dt="2023-10-30T16:23:57.312" v="2421" actId="113"/>
          <ac:spMkLst>
            <pc:docMk/>
            <pc:sldMk cId="1270566215" sldId="503"/>
            <ac:spMk id="17445" creationId="{E47FEFFB-8CFC-4C59-D015-27F7F7AFFDE7}"/>
          </ac:spMkLst>
        </pc:spChg>
        <pc:spChg chg="add mod">
          <ac:chgData name="Mirrich Wang" userId="25893bd8a22151db" providerId="LiveId" clId="{3A6E2220-0D24-4297-9B03-4ECEB4BDF7E1}" dt="2023-10-30T16:23:58.581" v="2422" actId="113"/>
          <ac:spMkLst>
            <pc:docMk/>
            <pc:sldMk cId="1270566215" sldId="503"/>
            <ac:spMk id="17450" creationId="{4D06478F-1B48-2113-1CE3-EFC8BD386855}"/>
          </ac:spMkLst>
        </pc:spChg>
        <pc:spChg chg="add mod">
          <ac:chgData name="Mirrich Wang" userId="25893bd8a22151db" providerId="LiveId" clId="{3A6E2220-0D24-4297-9B03-4ECEB4BDF7E1}" dt="2023-10-30T16:23:44.151" v="2412" actId="207"/>
          <ac:spMkLst>
            <pc:docMk/>
            <pc:sldMk cId="1270566215" sldId="503"/>
            <ac:spMk id="17451" creationId="{09D3E72F-496D-9FAE-7604-A651B3C4A548}"/>
          </ac:spMkLst>
        </pc:spChg>
        <pc:spChg chg="add mod">
          <ac:chgData name="Mirrich Wang" userId="25893bd8a22151db" providerId="LiveId" clId="{3A6E2220-0D24-4297-9B03-4ECEB4BDF7E1}" dt="2023-10-30T16:23:44.151" v="2412" actId="207"/>
          <ac:spMkLst>
            <pc:docMk/>
            <pc:sldMk cId="1270566215" sldId="503"/>
            <ac:spMk id="17452" creationId="{7F35DE54-E9D1-6A3E-EF7D-1F84D48B4C21}"/>
          </ac:spMkLst>
        </pc:spChg>
        <pc:spChg chg="add mod">
          <ac:chgData name="Mirrich Wang" userId="25893bd8a22151db" providerId="LiveId" clId="{3A6E2220-0D24-4297-9B03-4ECEB4BDF7E1}" dt="2023-10-30T16:23:44.151" v="2412" actId="207"/>
          <ac:spMkLst>
            <pc:docMk/>
            <pc:sldMk cId="1270566215" sldId="503"/>
            <ac:spMk id="17453" creationId="{36BFB726-676B-1550-87F3-E0A697BDEC9A}"/>
          </ac:spMkLst>
        </pc:spChg>
        <pc:spChg chg="add mod">
          <ac:chgData name="Mirrich Wang" userId="25893bd8a22151db" providerId="LiveId" clId="{3A6E2220-0D24-4297-9B03-4ECEB4BDF7E1}" dt="2023-10-30T16:23:44.151" v="2412" actId="207"/>
          <ac:spMkLst>
            <pc:docMk/>
            <pc:sldMk cId="1270566215" sldId="503"/>
            <ac:spMk id="17454" creationId="{DDA11057-968C-3D22-E3CC-62FFDA9D46D8}"/>
          </ac:spMkLst>
        </pc:spChg>
        <pc:spChg chg="add mod">
          <ac:chgData name="Mirrich Wang" userId="25893bd8a22151db" providerId="LiveId" clId="{3A6E2220-0D24-4297-9B03-4ECEB4BDF7E1}" dt="2023-10-30T16:23:44.151" v="2412" actId="207"/>
          <ac:spMkLst>
            <pc:docMk/>
            <pc:sldMk cId="1270566215" sldId="503"/>
            <ac:spMk id="17455" creationId="{68958A66-F79D-9B02-59D0-96B245CBA927}"/>
          </ac:spMkLst>
        </pc:spChg>
        <pc:spChg chg="add mod">
          <ac:chgData name="Mirrich Wang" userId="25893bd8a22151db" providerId="LiveId" clId="{3A6E2220-0D24-4297-9B03-4ECEB4BDF7E1}" dt="2023-10-30T16:23:44.151" v="2412" actId="207"/>
          <ac:spMkLst>
            <pc:docMk/>
            <pc:sldMk cId="1270566215" sldId="503"/>
            <ac:spMk id="17460" creationId="{BCB4B2F9-3C5C-F067-374B-4F889FDC5D79}"/>
          </ac:spMkLst>
        </pc:spChg>
        <pc:spChg chg="add mod">
          <ac:chgData name="Mirrich Wang" userId="25893bd8a22151db" providerId="LiveId" clId="{3A6E2220-0D24-4297-9B03-4ECEB4BDF7E1}" dt="2023-11-01T07:03:39.842" v="5879" actId="20577"/>
          <ac:spMkLst>
            <pc:docMk/>
            <pc:sldMk cId="1270566215" sldId="503"/>
            <ac:spMk id="17461" creationId="{7A4BA4C4-0387-4E6E-06B5-6BD5F0BB126F}"/>
          </ac:spMkLst>
        </pc:spChg>
        <pc:spChg chg="add mod">
          <ac:chgData name="Mirrich Wang" userId="25893bd8a22151db" providerId="LiveId" clId="{3A6E2220-0D24-4297-9B03-4ECEB4BDF7E1}" dt="2023-10-30T16:23:44.151" v="2412" actId="207"/>
          <ac:spMkLst>
            <pc:docMk/>
            <pc:sldMk cId="1270566215" sldId="503"/>
            <ac:spMk id="17463" creationId="{83B003FA-ACFA-142A-5A64-625544055FB7}"/>
          </ac:spMkLst>
        </pc:spChg>
        <pc:spChg chg="add mod">
          <ac:chgData name="Mirrich Wang" userId="25893bd8a22151db" providerId="LiveId" clId="{3A6E2220-0D24-4297-9B03-4ECEB4BDF7E1}" dt="2023-10-30T16:23:44.151" v="2412" actId="207"/>
          <ac:spMkLst>
            <pc:docMk/>
            <pc:sldMk cId="1270566215" sldId="503"/>
            <ac:spMk id="17465" creationId="{FB0A8833-AA35-5114-0F76-2BE675BB0266}"/>
          </ac:spMkLst>
        </pc:spChg>
        <pc:spChg chg="add mod">
          <ac:chgData name="Mirrich Wang" userId="25893bd8a22151db" providerId="LiveId" clId="{3A6E2220-0D24-4297-9B03-4ECEB4BDF7E1}" dt="2023-10-30T16:23:44.151" v="2412" actId="207"/>
          <ac:spMkLst>
            <pc:docMk/>
            <pc:sldMk cId="1270566215" sldId="503"/>
            <ac:spMk id="17467" creationId="{522D3801-B88D-AAA1-CD7D-59B4774A7699}"/>
          </ac:spMkLst>
        </pc:spChg>
        <pc:spChg chg="add mod">
          <ac:chgData name="Mirrich Wang" userId="25893bd8a22151db" providerId="LiveId" clId="{3A6E2220-0D24-4297-9B03-4ECEB4BDF7E1}" dt="2023-10-30T16:23:44.151" v="2412" actId="207"/>
          <ac:spMkLst>
            <pc:docMk/>
            <pc:sldMk cId="1270566215" sldId="503"/>
            <ac:spMk id="17469" creationId="{6A63BC17-BA19-CA96-FF41-5D4C3D75F6FD}"/>
          </ac:spMkLst>
        </pc:spChg>
        <pc:spChg chg="add mod">
          <ac:chgData name="Mirrich Wang" userId="25893bd8a22151db" providerId="LiveId" clId="{3A6E2220-0D24-4297-9B03-4ECEB4BDF7E1}" dt="2023-10-30T16:23:44.151" v="2412" actId="207"/>
          <ac:spMkLst>
            <pc:docMk/>
            <pc:sldMk cId="1270566215" sldId="503"/>
            <ac:spMk id="17470" creationId="{BCEE669E-5F54-4C77-1E4D-C0FC7BE61954}"/>
          </ac:spMkLst>
        </pc:spChg>
        <pc:spChg chg="add mod">
          <ac:chgData name="Mirrich Wang" userId="25893bd8a22151db" providerId="LiveId" clId="{3A6E2220-0D24-4297-9B03-4ECEB4BDF7E1}" dt="2023-10-30T16:23:44.151" v="2412" actId="207"/>
          <ac:spMkLst>
            <pc:docMk/>
            <pc:sldMk cId="1270566215" sldId="503"/>
            <ac:spMk id="17471" creationId="{66F7D2F1-DA88-3177-DF6F-9F0C53D43158}"/>
          </ac:spMkLst>
        </pc:spChg>
        <pc:spChg chg="add del">
          <ac:chgData name="Mirrich Wang" userId="25893bd8a22151db" providerId="LiveId" clId="{3A6E2220-0D24-4297-9B03-4ECEB4BDF7E1}" dt="2023-10-30T16:04:30.769" v="1896" actId="22"/>
          <ac:spMkLst>
            <pc:docMk/>
            <pc:sldMk cId="1270566215" sldId="503"/>
            <ac:spMk id="17507" creationId="{7088735A-9504-82AA-B9AE-416529F081CF}"/>
          </ac:spMkLst>
        </pc:spChg>
        <pc:spChg chg="add mod">
          <ac:chgData name="Mirrich Wang" userId="25893bd8a22151db" providerId="LiveId" clId="{3A6E2220-0D24-4297-9B03-4ECEB4BDF7E1}" dt="2023-10-30T16:23:44.151" v="2412" actId="207"/>
          <ac:spMkLst>
            <pc:docMk/>
            <pc:sldMk cId="1270566215" sldId="503"/>
            <ac:spMk id="17537" creationId="{99ECE976-6BA1-AB95-2F3F-5EF301A635F3}"/>
          </ac:spMkLst>
        </pc:spChg>
        <pc:grpChg chg="add mod">
          <ac:chgData name="Mirrich Wang" userId="25893bd8a22151db" providerId="LiveId" clId="{3A6E2220-0D24-4297-9B03-4ECEB4BDF7E1}" dt="2023-10-30T16:13:32.592" v="2128" actId="1035"/>
          <ac:grpSpMkLst>
            <pc:docMk/>
            <pc:sldMk cId="1270566215" sldId="503"/>
            <ac:grpSpMk id="17515" creationId="{BC31D0FD-1E8F-9671-80CD-C7517764D2D3}"/>
          </ac:grpSpMkLst>
        </pc:grpChg>
        <pc:grpChg chg="add mod">
          <ac:chgData name="Mirrich Wang" userId="25893bd8a22151db" providerId="LiveId" clId="{3A6E2220-0D24-4297-9B03-4ECEB4BDF7E1}" dt="2023-10-30T16:13:32.592" v="2128" actId="1035"/>
          <ac:grpSpMkLst>
            <pc:docMk/>
            <pc:sldMk cId="1270566215" sldId="503"/>
            <ac:grpSpMk id="17516" creationId="{807DC570-A73F-A65B-6CB8-B8B13DE84398}"/>
          </ac:grpSpMkLst>
        </pc:grpChg>
        <pc:picChg chg="mod">
          <ac:chgData name="Mirrich Wang" userId="25893bd8a22151db" providerId="LiveId" clId="{3A6E2220-0D24-4297-9B03-4ECEB4BDF7E1}" dt="2023-10-30T16:13:25.562" v="2115" actId="1038"/>
          <ac:picMkLst>
            <pc:docMk/>
            <pc:sldMk cId="1270566215" sldId="503"/>
            <ac:picMk id="2" creationId="{827EC71C-3770-4D90-5A51-F043B3451234}"/>
          </ac:picMkLst>
        </pc:picChg>
        <pc:picChg chg="add mod">
          <ac:chgData name="Mirrich Wang" userId="25893bd8a22151db" providerId="LiveId" clId="{3A6E2220-0D24-4297-9B03-4ECEB4BDF7E1}" dt="2023-10-30T16:13:32.592" v="2128" actId="1035"/>
          <ac:picMkLst>
            <pc:docMk/>
            <pc:sldMk cId="1270566215" sldId="503"/>
            <ac:picMk id="29" creationId="{1808F8DF-0C54-4692-4944-535FF1C08452}"/>
          </ac:picMkLst>
        </pc:picChg>
        <pc:picChg chg="del mod">
          <ac:chgData name="Mirrich Wang" userId="25893bd8a22151db" providerId="LiveId" clId="{3A6E2220-0D24-4297-9B03-4ECEB4BDF7E1}" dt="2023-10-30T15:54:09.772" v="1648" actId="478"/>
          <ac:picMkLst>
            <pc:docMk/>
            <pc:sldMk cId="1270566215" sldId="503"/>
            <ac:picMk id="1026" creationId="{F81692EE-F116-9C2B-99E5-D85377DEFAA3}"/>
          </ac:picMkLst>
        </pc:picChg>
        <pc:picChg chg="del mod">
          <ac:chgData name="Mirrich Wang" userId="25893bd8a22151db" providerId="LiveId" clId="{3A6E2220-0D24-4297-9B03-4ECEB4BDF7E1}" dt="2023-10-30T15:54:08.900" v="1645" actId="478"/>
          <ac:picMkLst>
            <pc:docMk/>
            <pc:sldMk cId="1270566215" sldId="503"/>
            <ac:picMk id="1027" creationId="{6569AA2F-31BD-4DA2-6E99-37FCED7FF68F}"/>
          </ac:picMkLst>
        </pc:picChg>
        <pc:picChg chg="add mod">
          <ac:chgData name="Mirrich Wang" userId="25893bd8a22151db" providerId="LiveId" clId="{3A6E2220-0D24-4297-9B03-4ECEB4BDF7E1}" dt="2023-10-30T16:13:32.592" v="2128" actId="1035"/>
          <ac:picMkLst>
            <pc:docMk/>
            <pc:sldMk cId="1270566215" sldId="503"/>
            <ac:picMk id="1042" creationId="{8F2B53B8-C386-C069-11F0-313FD1902F41}"/>
          </ac:picMkLst>
        </pc:picChg>
        <pc:picChg chg="add del mod">
          <ac:chgData name="Mirrich Wang" userId="25893bd8a22151db" providerId="LiveId" clId="{3A6E2220-0D24-4297-9B03-4ECEB4BDF7E1}" dt="2023-10-30T16:06:32.697" v="1936" actId="478"/>
          <ac:picMkLst>
            <pc:docMk/>
            <pc:sldMk cId="1270566215" sldId="503"/>
            <ac:picMk id="17429" creationId="{01F16BDB-251A-5CAD-BF05-2F61591B30D2}"/>
          </ac:picMkLst>
        </pc:picChg>
        <pc:picChg chg="add mod">
          <ac:chgData name="Mirrich Wang" userId="25893bd8a22151db" providerId="LiveId" clId="{3A6E2220-0D24-4297-9B03-4ECEB4BDF7E1}" dt="2023-10-30T16:13:32.592" v="2128" actId="1035"/>
          <ac:picMkLst>
            <pc:docMk/>
            <pc:sldMk cId="1270566215" sldId="503"/>
            <ac:picMk id="17435" creationId="{95205AC3-9531-B966-8E00-A00A7FD316FD}"/>
          </ac:picMkLst>
        </pc:picChg>
        <pc:picChg chg="add mod">
          <ac:chgData name="Mirrich Wang" userId="25893bd8a22151db" providerId="LiveId" clId="{3A6E2220-0D24-4297-9B03-4ECEB4BDF7E1}" dt="2023-10-30T16:13:32.592" v="2128" actId="1035"/>
          <ac:picMkLst>
            <pc:docMk/>
            <pc:sldMk cId="1270566215" sldId="503"/>
            <ac:picMk id="17436" creationId="{49349FD5-DE10-B85F-658E-E2909F34A85E}"/>
          </ac:picMkLst>
        </pc:picChg>
        <pc:picChg chg="add mod">
          <ac:chgData name="Mirrich Wang" userId="25893bd8a22151db" providerId="LiveId" clId="{3A6E2220-0D24-4297-9B03-4ECEB4BDF7E1}" dt="2023-10-30T16:13:32.592" v="2128" actId="1035"/>
          <ac:picMkLst>
            <pc:docMk/>
            <pc:sldMk cId="1270566215" sldId="503"/>
            <ac:picMk id="17437" creationId="{938735F2-7C86-7D3C-FF8B-E410F29C6187}"/>
          </ac:picMkLst>
        </pc:picChg>
        <pc:picChg chg="add mod">
          <ac:chgData name="Mirrich Wang" userId="25893bd8a22151db" providerId="LiveId" clId="{3A6E2220-0D24-4297-9B03-4ECEB4BDF7E1}" dt="2023-10-30T16:13:32.592" v="2128" actId="1035"/>
          <ac:picMkLst>
            <pc:docMk/>
            <pc:sldMk cId="1270566215" sldId="503"/>
            <ac:picMk id="17438" creationId="{19CEB142-5A9A-9622-A4BD-205EFA36DA10}"/>
          </ac:picMkLst>
        </pc:picChg>
        <pc:cxnChg chg="add mod">
          <ac:chgData name="Mirrich Wang" userId="25893bd8a22151db" providerId="LiveId" clId="{3A6E2220-0D24-4297-9B03-4ECEB4BDF7E1}" dt="2023-11-01T07:02:18.410" v="5862" actId="14100"/>
          <ac:cxnSpMkLst>
            <pc:docMk/>
            <pc:sldMk cId="1270566215" sldId="503"/>
            <ac:cxnSpMk id="3" creationId="{B5D63D58-7413-0D64-00BF-14EB22C94105}"/>
          </ac:cxnSpMkLst>
        </pc:cxnChg>
        <pc:cxnChg chg="add mod">
          <ac:chgData name="Mirrich Wang" userId="25893bd8a22151db" providerId="LiveId" clId="{3A6E2220-0D24-4297-9B03-4ECEB4BDF7E1}" dt="2023-10-30T16:13:32.592" v="2128" actId="1035"/>
          <ac:cxnSpMkLst>
            <pc:docMk/>
            <pc:sldMk cId="1270566215" sldId="503"/>
            <ac:cxnSpMk id="6" creationId="{366B7C2E-69A0-BC5E-1FD5-77A66A93A573}"/>
          </ac:cxnSpMkLst>
        </pc:cxnChg>
        <pc:cxnChg chg="add mod">
          <ac:chgData name="Mirrich Wang" userId="25893bd8a22151db" providerId="LiveId" clId="{3A6E2220-0D24-4297-9B03-4ECEB4BDF7E1}" dt="2023-10-30T16:13:32.592" v="2128" actId="1035"/>
          <ac:cxnSpMkLst>
            <pc:docMk/>
            <pc:sldMk cId="1270566215" sldId="503"/>
            <ac:cxnSpMk id="7" creationId="{CD8EF92B-C423-A393-7D3D-12E602C04E73}"/>
          </ac:cxnSpMkLst>
        </pc:cxnChg>
        <pc:cxnChg chg="del">
          <ac:chgData name="Mirrich Wang" userId="25893bd8a22151db" providerId="LiveId" clId="{3A6E2220-0D24-4297-9B03-4ECEB4BDF7E1}" dt="2023-10-30T15:54:09.538" v="1646" actId="478"/>
          <ac:cxnSpMkLst>
            <pc:docMk/>
            <pc:sldMk cId="1270566215" sldId="503"/>
            <ac:cxnSpMk id="8" creationId="{2F46D296-90AD-B653-F114-613CC4B1C65A}"/>
          </ac:cxnSpMkLst>
        </pc:cxnChg>
        <pc:cxnChg chg="add mod">
          <ac:chgData name="Mirrich Wang" userId="25893bd8a22151db" providerId="LiveId" clId="{3A6E2220-0D24-4297-9B03-4ECEB4BDF7E1}" dt="2023-11-01T07:04:20.209" v="5899" actId="14100"/>
          <ac:cxnSpMkLst>
            <pc:docMk/>
            <pc:sldMk cId="1270566215" sldId="503"/>
            <ac:cxnSpMk id="9" creationId="{EDF35B8A-D2B4-B388-CA8A-70D4BA338588}"/>
          </ac:cxnSpMkLst>
        </pc:cxnChg>
        <pc:cxnChg chg="add mod">
          <ac:chgData name="Mirrich Wang" userId="25893bd8a22151db" providerId="LiveId" clId="{3A6E2220-0D24-4297-9B03-4ECEB4BDF7E1}" dt="2023-10-30T16:13:32.592" v="2128" actId="1035"/>
          <ac:cxnSpMkLst>
            <pc:docMk/>
            <pc:sldMk cId="1270566215" sldId="503"/>
            <ac:cxnSpMk id="11" creationId="{39BB8F72-D2FD-38EB-E0CF-431044D516AC}"/>
          </ac:cxnSpMkLst>
        </pc:cxnChg>
        <pc:cxnChg chg="add mod">
          <ac:chgData name="Mirrich Wang" userId="25893bd8a22151db" providerId="LiveId" clId="{3A6E2220-0D24-4297-9B03-4ECEB4BDF7E1}" dt="2023-10-30T16:13:32.592" v="2128" actId="1035"/>
          <ac:cxnSpMkLst>
            <pc:docMk/>
            <pc:sldMk cId="1270566215" sldId="503"/>
            <ac:cxnSpMk id="12" creationId="{2E2CBE01-F1DB-11DD-FE36-1649669E20B5}"/>
          </ac:cxnSpMkLst>
        </pc:cxnChg>
        <pc:cxnChg chg="add mod">
          <ac:chgData name="Mirrich Wang" userId="25893bd8a22151db" providerId="LiveId" clId="{3A6E2220-0D24-4297-9B03-4ECEB4BDF7E1}" dt="2023-10-30T16:13:32.592" v="2128" actId="1035"/>
          <ac:cxnSpMkLst>
            <pc:docMk/>
            <pc:sldMk cId="1270566215" sldId="503"/>
            <ac:cxnSpMk id="13" creationId="{8A8E419C-A088-56DC-9182-E6417EBFC9C1}"/>
          </ac:cxnSpMkLst>
        </pc:cxnChg>
        <pc:cxnChg chg="add mod">
          <ac:chgData name="Mirrich Wang" userId="25893bd8a22151db" providerId="LiveId" clId="{3A6E2220-0D24-4297-9B03-4ECEB4BDF7E1}" dt="2023-10-30T16:13:32.592" v="2128" actId="1035"/>
          <ac:cxnSpMkLst>
            <pc:docMk/>
            <pc:sldMk cId="1270566215" sldId="503"/>
            <ac:cxnSpMk id="14" creationId="{575E9D2C-331B-4AF5-341C-35ABB8C0D2C8}"/>
          </ac:cxnSpMkLst>
        </pc:cxnChg>
        <pc:cxnChg chg="add mod">
          <ac:chgData name="Mirrich Wang" userId="25893bd8a22151db" providerId="LiveId" clId="{3A6E2220-0D24-4297-9B03-4ECEB4BDF7E1}" dt="2023-10-30T16:13:32.592" v="2128" actId="1035"/>
          <ac:cxnSpMkLst>
            <pc:docMk/>
            <pc:sldMk cId="1270566215" sldId="503"/>
            <ac:cxnSpMk id="15" creationId="{D3938E05-E1BF-5924-DD3E-A6470D2850AE}"/>
          </ac:cxnSpMkLst>
        </pc:cxnChg>
        <pc:cxnChg chg="add mod">
          <ac:chgData name="Mirrich Wang" userId="25893bd8a22151db" providerId="LiveId" clId="{3A6E2220-0D24-4297-9B03-4ECEB4BDF7E1}" dt="2023-10-30T16:13:32.592" v="2128" actId="1035"/>
          <ac:cxnSpMkLst>
            <pc:docMk/>
            <pc:sldMk cId="1270566215" sldId="503"/>
            <ac:cxnSpMk id="16" creationId="{2C89F2F8-4246-86A2-155C-916F17557A91}"/>
          </ac:cxnSpMkLst>
        </pc:cxnChg>
        <pc:cxnChg chg="add mod">
          <ac:chgData name="Mirrich Wang" userId="25893bd8a22151db" providerId="LiveId" clId="{3A6E2220-0D24-4297-9B03-4ECEB4BDF7E1}" dt="2023-10-30T16:13:32.592" v="2128" actId="1035"/>
          <ac:cxnSpMkLst>
            <pc:docMk/>
            <pc:sldMk cId="1270566215" sldId="503"/>
            <ac:cxnSpMk id="17" creationId="{3074A5AE-6A14-BC55-80E6-8FD5A274EF20}"/>
          </ac:cxnSpMkLst>
        </pc:cxnChg>
        <pc:cxnChg chg="add mod">
          <ac:chgData name="Mirrich Wang" userId="25893bd8a22151db" providerId="LiveId" clId="{3A6E2220-0D24-4297-9B03-4ECEB4BDF7E1}" dt="2023-10-30T16:13:32.592" v="2128" actId="1035"/>
          <ac:cxnSpMkLst>
            <pc:docMk/>
            <pc:sldMk cId="1270566215" sldId="503"/>
            <ac:cxnSpMk id="18" creationId="{B4567E91-3FBD-EA9E-D4E4-7E6C8617C31F}"/>
          </ac:cxnSpMkLst>
        </pc:cxnChg>
        <pc:cxnChg chg="add mod">
          <ac:chgData name="Mirrich Wang" userId="25893bd8a22151db" providerId="LiveId" clId="{3A6E2220-0D24-4297-9B03-4ECEB4BDF7E1}" dt="2023-10-30T16:13:32.592" v="2128" actId="1035"/>
          <ac:cxnSpMkLst>
            <pc:docMk/>
            <pc:sldMk cId="1270566215" sldId="503"/>
            <ac:cxnSpMk id="19" creationId="{8E4C98EC-4C1C-973E-6417-8E304F1F5481}"/>
          </ac:cxnSpMkLst>
        </pc:cxnChg>
        <pc:cxnChg chg="add mod">
          <ac:chgData name="Mirrich Wang" userId="25893bd8a22151db" providerId="LiveId" clId="{3A6E2220-0D24-4297-9B03-4ECEB4BDF7E1}" dt="2023-10-30T16:13:32.592" v="2128" actId="1035"/>
          <ac:cxnSpMkLst>
            <pc:docMk/>
            <pc:sldMk cId="1270566215" sldId="503"/>
            <ac:cxnSpMk id="20" creationId="{5839FDD8-D1FA-2736-6958-E2AE39DCDE1B}"/>
          </ac:cxnSpMkLst>
        </pc:cxnChg>
        <pc:cxnChg chg="add mod">
          <ac:chgData name="Mirrich Wang" userId="25893bd8a22151db" providerId="LiveId" clId="{3A6E2220-0D24-4297-9B03-4ECEB4BDF7E1}" dt="2023-10-30T16:13:32.592" v="2128" actId="1035"/>
          <ac:cxnSpMkLst>
            <pc:docMk/>
            <pc:sldMk cId="1270566215" sldId="503"/>
            <ac:cxnSpMk id="21" creationId="{2EFFA74D-0196-2AF9-742D-C3BA58C275B9}"/>
          </ac:cxnSpMkLst>
        </pc:cxnChg>
        <pc:cxnChg chg="add mod">
          <ac:chgData name="Mirrich Wang" userId="25893bd8a22151db" providerId="LiveId" clId="{3A6E2220-0D24-4297-9B03-4ECEB4BDF7E1}" dt="2023-10-30T16:13:32.592" v="2128" actId="1035"/>
          <ac:cxnSpMkLst>
            <pc:docMk/>
            <pc:sldMk cId="1270566215" sldId="503"/>
            <ac:cxnSpMk id="22" creationId="{D7358AF6-D9C7-0803-EB06-97741AE8742E}"/>
          </ac:cxnSpMkLst>
        </pc:cxnChg>
        <pc:cxnChg chg="add mod">
          <ac:chgData name="Mirrich Wang" userId="25893bd8a22151db" providerId="LiveId" clId="{3A6E2220-0D24-4297-9B03-4ECEB4BDF7E1}" dt="2023-10-30T16:13:32.592" v="2128" actId="1035"/>
          <ac:cxnSpMkLst>
            <pc:docMk/>
            <pc:sldMk cId="1270566215" sldId="503"/>
            <ac:cxnSpMk id="23" creationId="{CF808C3E-C5DE-B1F4-30C7-EF9EA332E545}"/>
          </ac:cxnSpMkLst>
        </pc:cxnChg>
        <pc:cxnChg chg="add del mod">
          <ac:chgData name="Mirrich Wang" userId="25893bd8a22151db" providerId="LiveId" clId="{3A6E2220-0D24-4297-9B03-4ECEB4BDF7E1}" dt="2023-10-30T16:05:04.473" v="1906" actId="478"/>
          <ac:cxnSpMkLst>
            <pc:docMk/>
            <pc:sldMk cId="1270566215" sldId="503"/>
            <ac:cxnSpMk id="24" creationId="{D86418C3-54B0-25FF-5EB0-E1FA0BC70BCC}"/>
          </ac:cxnSpMkLst>
        </pc:cxnChg>
        <pc:cxnChg chg="add mod">
          <ac:chgData name="Mirrich Wang" userId="25893bd8a22151db" providerId="LiveId" clId="{3A6E2220-0D24-4297-9B03-4ECEB4BDF7E1}" dt="2023-10-30T16:13:32.592" v="2128" actId="1035"/>
          <ac:cxnSpMkLst>
            <pc:docMk/>
            <pc:sldMk cId="1270566215" sldId="503"/>
            <ac:cxnSpMk id="25" creationId="{465856FC-D7B7-E4E4-46EC-6610E7A02DC4}"/>
          </ac:cxnSpMkLst>
        </pc:cxnChg>
        <pc:cxnChg chg="add mod">
          <ac:chgData name="Mirrich Wang" userId="25893bd8a22151db" providerId="LiveId" clId="{3A6E2220-0D24-4297-9B03-4ECEB4BDF7E1}" dt="2023-10-30T16:13:32.592" v="2128" actId="1035"/>
          <ac:cxnSpMkLst>
            <pc:docMk/>
            <pc:sldMk cId="1270566215" sldId="503"/>
            <ac:cxnSpMk id="26" creationId="{DC1E8ED2-46DB-4B67-DF55-A4EDA0113302}"/>
          </ac:cxnSpMkLst>
        </pc:cxnChg>
        <pc:cxnChg chg="add mod">
          <ac:chgData name="Mirrich Wang" userId="25893bd8a22151db" providerId="LiveId" clId="{3A6E2220-0D24-4297-9B03-4ECEB4BDF7E1}" dt="2023-10-30T16:13:32.592" v="2128" actId="1035"/>
          <ac:cxnSpMkLst>
            <pc:docMk/>
            <pc:sldMk cId="1270566215" sldId="503"/>
            <ac:cxnSpMk id="27" creationId="{31D7267C-47E7-D25B-83B0-E04FE3376B4A}"/>
          </ac:cxnSpMkLst>
        </pc:cxnChg>
        <pc:cxnChg chg="add del mod">
          <ac:chgData name="Mirrich Wang" userId="25893bd8a22151db" providerId="LiveId" clId="{3A6E2220-0D24-4297-9B03-4ECEB4BDF7E1}" dt="2023-10-30T16:05:05.027" v="1907" actId="478"/>
          <ac:cxnSpMkLst>
            <pc:docMk/>
            <pc:sldMk cId="1270566215" sldId="503"/>
            <ac:cxnSpMk id="28" creationId="{882379EF-9D20-7449-8C66-1EB24B04014B}"/>
          </ac:cxnSpMkLst>
        </pc:cxnChg>
        <pc:cxnChg chg="add mod">
          <ac:chgData name="Mirrich Wang" userId="25893bd8a22151db" providerId="LiveId" clId="{3A6E2220-0D24-4297-9B03-4ECEB4BDF7E1}" dt="2023-10-30T16:13:32.592" v="2128" actId="1035"/>
          <ac:cxnSpMkLst>
            <pc:docMk/>
            <pc:sldMk cId="1270566215" sldId="503"/>
            <ac:cxnSpMk id="31" creationId="{B61ACAE3-7683-E9C8-C48A-EDE851F2391E}"/>
          </ac:cxnSpMkLst>
        </pc:cxnChg>
        <pc:cxnChg chg="add del mod">
          <ac:chgData name="Mirrich Wang" userId="25893bd8a22151db" providerId="LiveId" clId="{3A6E2220-0D24-4297-9B03-4ECEB4BDF7E1}" dt="2023-10-30T16:09:24.520" v="1994" actId="478"/>
          <ac:cxnSpMkLst>
            <pc:docMk/>
            <pc:sldMk cId="1270566215" sldId="503"/>
            <ac:cxnSpMk id="1035" creationId="{28DFE4F9-1161-6695-8246-D88A963FF078}"/>
          </ac:cxnSpMkLst>
        </pc:cxnChg>
        <pc:cxnChg chg="add mod">
          <ac:chgData name="Mirrich Wang" userId="25893bd8a22151db" providerId="LiveId" clId="{3A6E2220-0D24-4297-9B03-4ECEB4BDF7E1}" dt="2023-10-30T16:13:32.592" v="2128" actId="1035"/>
          <ac:cxnSpMkLst>
            <pc:docMk/>
            <pc:sldMk cId="1270566215" sldId="503"/>
            <ac:cxnSpMk id="1037" creationId="{87D4204C-524E-4B26-5349-2C567F9FC909}"/>
          </ac:cxnSpMkLst>
        </pc:cxnChg>
        <pc:cxnChg chg="add mod">
          <ac:chgData name="Mirrich Wang" userId="25893bd8a22151db" providerId="LiveId" clId="{3A6E2220-0D24-4297-9B03-4ECEB4BDF7E1}" dt="2023-10-30T16:13:32.592" v="2128" actId="1035"/>
          <ac:cxnSpMkLst>
            <pc:docMk/>
            <pc:sldMk cId="1270566215" sldId="503"/>
            <ac:cxnSpMk id="1038" creationId="{2AFB04B9-90EE-B17A-7254-A4CA9BBD393A}"/>
          </ac:cxnSpMkLst>
        </pc:cxnChg>
        <pc:cxnChg chg="add mod">
          <ac:chgData name="Mirrich Wang" userId="25893bd8a22151db" providerId="LiveId" clId="{3A6E2220-0D24-4297-9B03-4ECEB4BDF7E1}" dt="2023-10-30T16:13:32.592" v="2128" actId="1035"/>
          <ac:cxnSpMkLst>
            <pc:docMk/>
            <pc:sldMk cId="1270566215" sldId="503"/>
            <ac:cxnSpMk id="1039" creationId="{7D043ADD-0B4E-676C-D075-8BC4ABD5B0A3}"/>
          </ac:cxnSpMkLst>
        </pc:cxnChg>
        <pc:cxnChg chg="add del mod">
          <ac:chgData name="Mirrich Wang" userId="25893bd8a22151db" providerId="LiveId" clId="{3A6E2220-0D24-4297-9B03-4ECEB4BDF7E1}" dt="2023-10-30T16:05:03.390" v="1903" actId="478"/>
          <ac:cxnSpMkLst>
            <pc:docMk/>
            <pc:sldMk cId="1270566215" sldId="503"/>
            <ac:cxnSpMk id="1040" creationId="{9B24629D-CE46-B4A2-54CA-2A8108D9B7CF}"/>
          </ac:cxnSpMkLst>
        </pc:cxnChg>
        <pc:cxnChg chg="add mod">
          <ac:chgData name="Mirrich Wang" userId="25893bd8a22151db" providerId="LiveId" clId="{3A6E2220-0D24-4297-9B03-4ECEB4BDF7E1}" dt="2023-10-30T16:13:32.592" v="2128" actId="1035"/>
          <ac:cxnSpMkLst>
            <pc:docMk/>
            <pc:sldMk cId="1270566215" sldId="503"/>
            <ac:cxnSpMk id="1053" creationId="{3DDE6AE7-BAC6-2B99-CDF5-BF19C29135B7}"/>
          </ac:cxnSpMkLst>
        </pc:cxnChg>
        <pc:cxnChg chg="add mod">
          <ac:chgData name="Mirrich Wang" userId="25893bd8a22151db" providerId="LiveId" clId="{3A6E2220-0D24-4297-9B03-4ECEB4BDF7E1}" dt="2023-10-30T16:13:32.592" v="2128" actId="1035"/>
          <ac:cxnSpMkLst>
            <pc:docMk/>
            <pc:sldMk cId="1270566215" sldId="503"/>
            <ac:cxnSpMk id="1054" creationId="{456EEB44-E5EC-5FCE-6837-33C93FD7DB2C}"/>
          </ac:cxnSpMkLst>
        </pc:cxnChg>
        <pc:cxnChg chg="add mod">
          <ac:chgData name="Mirrich Wang" userId="25893bd8a22151db" providerId="LiveId" clId="{3A6E2220-0D24-4297-9B03-4ECEB4BDF7E1}" dt="2023-10-30T16:13:32.592" v="2128" actId="1035"/>
          <ac:cxnSpMkLst>
            <pc:docMk/>
            <pc:sldMk cId="1270566215" sldId="503"/>
            <ac:cxnSpMk id="1055" creationId="{C02D768C-C7A5-E3B0-A625-F0CBED16884F}"/>
          </ac:cxnSpMkLst>
        </pc:cxnChg>
        <pc:cxnChg chg="add del mod">
          <ac:chgData name="Mirrich Wang" userId="25893bd8a22151db" providerId="LiveId" clId="{3A6E2220-0D24-4297-9B03-4ECEB4BDF7E1}" dt="2023-10-30T16:05:02.924" v="1902" actId="478"/>
          <ac:cxnSpMkLst>
            <pc:docMk/>
            <pc:sldMk cId="1270566215" sldId="503"/>
            <ac:cxnSpMk id="17408" creationId="{53AC1111-4A81-5695-EFF7-F293D2203A0E}"/>
          </ac:cxnSpMkLst>
        </pc:cxnChg>
        <pc:cxnChg chg="add mod">
          <ac:chgData name="Mirrich Wang" userId="25893bd8a22151db" providerId="LiveId" clId="{3A6E2220-0D24-4297-9B03-4ECEB4BDF7E1}" dt="2023-10-30T16:13:32.592" v="2128" actId="1035"/>
          <ac:cxnSpMkLst>
            <pc:docMk/>
            <pc:sldMk cId="1270566215" sldId="503"/>
            <ac:cxnSpMk id="17420" creationId="{35A5A120-F2D2-2B8A-BDAA-5B82216338D5}"/>
          </ac:cxnSpMkLst>
        </pc:cxnChg>
        <pc:cxnChg chg="add mod">
          <ac:chgData name="Mirrich Wang" userId="25893bd8a22151db" providerId="LiveId" clId="{3A6E2220-0D24-4297-9B03-4ECEB4BDF7E1}" dt="2023-10-30T16:13:32.592" v="2128" actId="1035"/>
          <ac:cxnSpMkLst>
            <pc:docMk/>
            <pc:sldMk cId="1270566215" sldId="503"/>
            <ac:cxnSpMk id="17423" creationId="{9714802B-8AD3-EB95-A248-0133ACBFC670}"/>
          </ac:cxnSpMkLst>
        </pc:cxnChg>
        <pc:cxnChg chg="add mod">
          <ac:chgData name="Mirrich Wang" userId="25893bd8a22151db" providerId="LiveId" clId="{3A6E2220-0D24-4297-9B03-4ECEB4BDF7E1}" dt="2023-10-30T16:13:32.592" v="2128" actId="1035"/>
          <ac:cxnSpMkLst>
            <pc:docMk/>
            <pc:sldMk cId="1270566215" sldId="503"/>
            <ac:cxnSpMk id="17424" creationId="{88B33C8B-6890-8D5C-08C4-FC9D12438FA2}"/>
          </ac:cxnSpMkLst>
        </pc:cxnChg>
        <pc:cxnChg chg="add mod">
          <ac:chgData name="Mirrich Wang" userId="25893bd8a22151db" providerId="LiveId" clId="{3A6E2220-0D24-4297-9B03-4ECEB4BDF7E1}" dt="2023-10-30T16:13:32.592" v="2128" actId="1035"/>
          <ac:cxnSpMkLst>
            <pc:docMk/>
            <pc:sldMk cId="1270566215" sldId="503"/>
            <ac:cxnSpMk id="17427" creationId="{DF8D0D6C-4BCA-119E-D5F5-EAD1ECEC196C}"/>
          </ac:cxnSpMkLst>
        </pc:cxnChg>
        <pc:cxnChg chg="add mod">
          <ac:chgData name="Mirrich Wang" userId="25893bd8a22151db" providerId="LiveId" clId="{3A6E2220-0D24-4297-9B03-4ECEB4BDF7E1}" dt="2023-10-30T16:13:32.592" v="2128" actId="1035"/>
          <ac:cxnSpMkLst>
            <pc:docMk/>
            <pc:sldMk cId="1270566215" sldId="503"/>
            <ac:cxnSpMk id="17428" creationId="{EB9FE693-7F75-7424-72CA-47FEA6BD10AF}"/>
          </ac:cxnSpMkLst>
        </pc:cxnChg>
        <pc:cxnChg chg="add mod">
          <ac:chgData name="Mirrich Wang" userId="25893bd8a22151db" providerId="LiveId" clId="{3A6E2220-0D24-4297-9B03-4ECEB4BDF7E1}" dt="2023-10-30T16:13:32.592" v="2128" actId="1035"/>
          <ac:cxnSpMkLst>
            <pc:docMk/>
            <pc:sldMk cId="1270566215" sldId="503"/>
            <ac:cxnSpMk id="17446" creationId="{E1414CDC-6761-229B-8FCC-0F4197B3F0C2}"/>
          </ac:cxnSpMkLst>
        </pc:cxnChg>
        <pc:cxnChg chg="add mod">
          <ac:chgData name="Mirrich Wang" userId="25893bd8a22151db" providerId="LiveId" clId="{3A6E2220-0D24-4297-9B03-4ECEB4BDF7E1}" dt="2023-10-30T16:13:32.592" v="2128" actId="1035"/>
          <ac:cxnSpMkLst>
            <pc:docMk/>
            <pc:sldMk cId="1270566215" sldId="503"/>
            <ac:cxnSpMk id="17447" creationId="{AB4DB472-4193-0103-27F3-F504C0CC00C1}"/>
          </ac:cxnSpMkLst>
        </pc:cxnChg>
        <pc:cxnChg chg="add mod">
          <ac:chgData name="Mirrich Wang" userId="25893bd8a22151db" providerId="LiveId" clId="{3A6E2220-0D24-4297-9B03-4ECEB4BDF7E1}" dt="2023-10-30T16:13:32.592" v="2128" actId="1035"/>
          <ac:cxnSpMkLst>
            <pc:docMk/>
            <pc:sldMk cId="1270566215" sldId="503"/>
            <ac:cxnSpMk id="17448" creationId="{EFEC9ACD-C263-207F-F947-24AACD30DA5C}"/>
          </ac:cxnSpMkLst>
        </pc:cxnChg>
        <pc:cxnChg chg="add mod">
          <ac:chgData name="Mirrich Wang" userId="25893bd8a22151db" providerId="LiveId" clId="{3A6E2220-0D24-4297-9B03-4ECEB4BDF7E1}" dt="2023-10-30T16:13:32.592" v="2128" actId="1035"/>
          <ac:cxnSpMkLst>
            <pc:docMk/>
            <pc:sldMk cId="1270566215" sldId="503"/>
            <ac:cxnSpMk id="17449" creationId="{513538A3-9EDA-350B-A439-A98F49F463EF}"/>
          </ac:cxnSpMkLst>
        </pc:cxnChg>
        <pc:cxnChg chg="add mod">
          <ac:chgData name="Mirrich Wang" userId="25893bd8a22151db" providerId="LiveId" clId="{3A6E2220-0D24-4297-9B03-4ECEB4BDF7E1}" dt="2023-10-30T16:13:32.592" v="2128" actId="1035"/>
          <ac:cxnSpMkLst>
            <pc:docMk/>
            <pc:sldMk cId="1270566215" sldId="503"/>
            <ac:cxnSpMk id="17456" creationId="{FB77357A-AE13-1F66-269C-7D53F86B5390}"/>
          </ac:cxnSpMkLst>
        </pc:cxnChg>
        <pc:cxnChg chg="add mod">
          <ac:chgData name="Mirrich Wang" userId="25893bd8a22151db" providerId="LiveId" clId="{3A6E2220-0D24-4297-9B03-4ECEB4BDF7E1}" dt="2023-10-30T16:13:32.592" v="2128" actId="1035"/>
          <ac:cxnSpMkLst>
            <pc:docMk/>
            <pc:sldMk cId="1270566215" sldId="503"/>
            <ac:cxnSpMk id="17457" creationId="{DFEB3634-9F78-75C4-BB7D-7A7AF6B3F155}"/>
          </ac:cxnSpMkLst>
        </pc:cxnChg>
        <pc:cxnChg chg="add mod">
          <ac:chgData name="Mirrich Wang" userId="25893bd8a22151db" providerId="LiveId" clId="{3A6E2220-0D24-4297-9B03-4ECEB4BDF7E1}" dt="2023-10-30T16:13:32.592" v="2128" actId="1035"/>
          <ac:cxnSpMkLst>
            <pc:docMk/>
            <pc:sldMk cId="1270566215" sldId="503"/>
            <ac:cxnSpMk id="17458" creationId="{197B706A-1008-B958-E3FA-6B37A49A25FE}"/>
          </ac:cxnSpMkLst>
        </pc:cxnChg>
        <pc:cxnChg chg="add mod">
          <ac:chgData name="Mirrich Wang" userId="25893bd8a22151db" providerId="LiveId" clId="{3A6E2220-0D24-4297-9B03-4ECEB4BDF7E1}" dt="2023-10-30T16:13:32.592" v="2128" actId="1035"/>
          <ac:cxnSpMkLst>
            <pc:docMk/>
            <pc:sldMk cId="1270566215" sldId="503"/>
            <ac:cxnSpMk id="17459" creationId="{F17EA111-9E9D-E9D1-B5D3-00AE4C2EC776}"/>
          </ac:cxnSpMkLst>
        </pc:cxnChg>
        <pc:cxnChg chg="add mod">
          <ac:chgData name="Mirrich Wang" userId="25893bd8a22151db" providerId="LiveId" clId="{3A6E2220-0D24-4297-9B03-4ECEB4BDF7E1}" dt="2023-10-30T16:13:32.592" v="2128" actId="1035"/>
          <ac:cxnSpMkLst>
            <pc:docMk/>
            <pc:sldMk cId="1270566215" sldId="503"/>
            <ac:cxnSpMk id="17462" creationId="{5F7F1580-2F60-4145-A71E-0648C286969B}"/>
          </ac:cxnSpMkLst>
        </pc:cxnChg>
        <pc:cxnChg chg="add mod">
          <ac:chgData name="Mirrich Wang" userId="25893bd8a22151db" providerId="LiveId" clId="{3A6E2220-0D24-4297-9B03-4ECEB4BDF7E1}" dt="2023-10-30T16:13:32.592" v="2128" actId="1035"/>
          <ac:cxnSpMkLst>
            <pc:docMk/>
            <pc:sldMk cId="1270566215" sldId="503"/>
            <ac:cxnSpMk id="17464" creationId="{A3FA8ED5-D6CF-4358-0C4A-52A0D7557234}"/>
          </ac:cxnSpMkLst>
        </pc:cxnChg>
        <pc:cxnChg chg="add mod">
          <ac:chgData name="Mirrich Wang" userId="25893bd8a22151db" providerId="LiveId" clId="{3A6E2220-0D24-4297-9B03-4ECEB4BDF7E1}" dt="2023-10-30T16:13:32.592" v="2128" actId="1035"/>
          <ac:cxnSpMkLst>
            <pc:docMk/>
            <pc:sldMk cId="1270566215" sldId="503"/>
            <ac:cxnSpMk id="17466" creationId="{4C0A6D0A-416F-6F79-89A6-E8661C393E90}"/>
          </ac:cxnSpMkLst>
        </pc:cxnChg>
        <pc:cxnChg chg="add mod">
          <ac:chgData name="Mirrich Wang" userId="25893bd8a22151db" providerId="LiveId" clId="{3A6E2220-0D24-4297-9B03-4ECEB4BDF7E1}" dt="2023-10-30T16:13:32.592" v="2128" actId="1035"/>
          <ac:cxnSpMkLst>
            <pc:docMk/>
            <pc:sldMk cId="1270566215" sldId="503"/>
            <ac:cxnSpMk id="17468" creationId="{A638D6AD-7991-C6B4-5D7A-5F3F1A1FC082}"/>
          </ac:cxnSpMkLst>
        </pc:cxnChg>
      </pc:sldChg>
      <pc:sldChg chg="addSp delSp modSp add mod chgLayout">
        <pc:chgData name="Mirrich Wang" userId="25893bd8a22151db" providerId="LiveId" clId="{3A6E2220-0D24-4297-9B03-4ECEB4BDF7E1}" dt="2023-11-04T04:58:33.631" v="6996" actId="20577"/>
        <pc:sldMkLst>
          <pc:docMk/>
          <pc:sldMk cId="2224786415" sldId="504"/>
        </pc:sldMkLst>
        <pc:spChg chg="add del mod ord">
          <ac:chgData name="Mirrich Wang" userId="25893bd8a22151db" providerId="LiveId" clId="{3A6E2220-0D24-4297-9B03-4ECEB4BDF7E1}" dt="2023-10-31T15:13:29.636" v="2573" actId="6264"/>
          <ac:spMkLst>
            <pc:docMk/>
            <pc:sldMk cId="2224786415" sldId="504"/>
            <ac:spMk id="3" creationId="{0F51245B-A934-9FF2-2CE0-8F857DF98997}"/>
          </ac:spMkLst>
        </pc:spChg>
        <pc:spChg chg="add del mod">
          <ac:chgData name="Mirrich Wang" userId="25893bd8a22151db" providerId="LiveId" clId="{3A6E2220-0D24-4297-9B03-4ECEB4BDF7E1}" dt="2023-10-30T16:20:06.252" v="2327" actId="478"/>
          <ac:spMkLst>
            <pc:docMk/>
            <pc:sldMk cId="2224786415" sldId="504"/>
            <ac:spMk id="3" creationId="{8B00F689-5A3B-B847-FA1F-850B6D7CC34F}"/>
          </ac:spMkLst>
        </pc:spChg>
        <pc:spChg chg="add del mod ord">
          <ac:chgData name="Mirrich Wang" userId="25893bd8a22151db" providerId="LiveId" clId="{3A6E2220-0D24-4297-9B03-4ECEB4BDF7E1}" dt="2023-10-31T15:13:29.636" v="2573" actId="6264"/>
          <ac:spMkLst>
            <pc:docMk/>
            <pc:sldMk cId="2224786415" sldId="504"/>
            <ac:spMk id="4" creationId="{396E1336-6377-3FEB-5926-79C9D04AB26E}"/>
          </ac:spMkLst>
        </pc:spChg>
        <pc:spChg chg="add del mod">
          <ac:chgData name="Mirrich Wang" userId="25893bd8a22151db" providerId="LiveId" clId="{3A6E2220-0D24-4297-9B03-4ECEB4BDF7E1}" dt="2023-10-30T16:21:21.738" v="2377" actId="478"/>
          <ac:spMkLst>
            <pc:docMk/>
            <pc:sldMk cId="2224786415" sldId="504"/>
            <ac:spMk id="4" creationId="{5AFF26D7-F3CE-5A69-59B0-3CB17182812E}"/>
          </ac:spMkLst>
        </pc:spChg>
        <pc:spChg chg="mod">
          <ac:chgData name="Mirrich Wang" userId="25893bd8a22151db" providerId="LiveId" clId="{3A6E2220-0D24-4297-9B03-4ECEB4BDF7E1}" dt="2023-11-04T04:58:33.631" v="6996" actId="20577"/>
          <ac:spMkLst>
            <pc:docMk/>
            <pc:sldMk cId="2224786415" sldId="504"/>
            <ac:spMk id="5" creationId="{2054C34D-4BCD-099F-D1DD-5BB6C94C05EB}"/>
          </ac:spMkLst>
        </pc:spChg>
        <pc:spChg chg="del">
          <ac:chgData name="Mirrich Wang" userId="25893bd8a22151db" providerId="LiveId" clId="{3A6E2220-0D24-4297-9B03-4ECEB4BDF7E1}" dt="2023-10-30T16:16:09.685" v="2152" actId="478"/>
          <ac:spMkLst>
            <pc:docMk/>
            <pc:sldMk cId="2224786415" sldId="504"/>
            <ac:spMk id="5" creationId="{701579E0-67B0-B022-451A-9E9AAC917791}"/>
          </ac:spMkLst>
        </pc:spChg>
        <pc:spChg chg="add mod">
          <ac:chgData name="Mirrich Wang" userId="25893bd8a22151db" providerId="LiveId" clId="{3A6E2220-0D24-4297-9B03-4ECEB4BDF7E1}" dt="2023-10-30T16:21:38.784" v="2396" actId="20577"/>
          <ac:spMkLst>
            <pc:docMk/>
            <pc:sldMk cId="2224786415" sldId="504"/>
            <ac:spMk id="8" creationId="{2CDA3D2B-61E8-791D-9B27-8793D91C0304}"/>
          </ac:spMkLst>
        </pc:spChg>
        <pc:spChg chg="del">
          <ac:chgData name="Mirrich Wang" userId="25893bd8a22151db" providerId="LiveId" clId="{3A6E2220-0D24-4297-9B03-4ECEB4BDF7E1}" dt="2023-10-30T16:16:09.685" v="2152" actId="478"/>
          <ac:spMkLst>
            <pc:docMk/>
            <pc:sldMk cId="2224786415" sldId="504"/>
            <ac:spMk id="1024" creationId="{E081F769-D12C-431D-F129-C52F4876005A}"/>
          </ac:spMkLst>
        </pc:spChg>
        <pc:spChg chg="del">
          <ac:chgData name="Mirrich Wang" userId="25893bd8a22151db" providerId="LiveId" clId="{3A6E2220-0D24-4297-9B03-4ECEB4BDF7E1}" dt="2023-10-30T16:16:09.685" v="2152" actId="478"/>
          <ac:spMkLst>
            <pc:docMk/>
            <pc:sldMk cId="2224786415" sldId="504"/>
            <ac:spMk id="1025" creationId="{25311B72-EC5A-BFF8-957D-38C1E4054606}"/>
          </ac:spMkLst>
        </pc:spChg>
        <pc:spChg chg="del">
          <ac:chgData name="Mirrich Wang" userId="25893bd8a22151db" providerId="LiveId" clId="{3A6E2220-0D24-4297-9B03-4ECEB4BDF7E1}" dt="2023-10-30T16:16:09.685" v="2152" actId="478"/>
          <ac:spMkLst>
            <pc:docMk/>
            <pc:sldMk cId="2224786415" sldId="504"/>
            <ac:spMk id="1028" creationId="{2404FA06-F3C3-5152-5B16-9313BC231579}"/>
          </ac:spMkLst>
        </pc:spChg>
        <pc:spChg chg="del">
          <ac:chgData name="Mirrich Wang" userId="25893bd8a22151db" providerId="LiveId" clId="{3A6E2220-0D24-4297-9B03-4ECEB4BDF7E1}" dt="2023-10-30T16:16:09.685" v="2152" actId="478"/>
          <ac:spMkLst>
            <pc:docMk/>
            <pc:sldMk cId="2224786415" sldId="504"/>
            <ac:spMk id="1029" creationId="{005868D9-3383-4DAF-828B-E62BA71530BB}"/>
          </ac:spMkLst>
        </pc:spChg>
        <pc:spChg chg="del">
          <ac:chgData name="Mirrich Wang" userId="25893bd8a22151db" providerId="LiveId" clId="{3A6E2220-0D24-4297-9B03-4ECEB4BDF7E1}" dt="2023-10-30T16:16:09.685" v="2152" actId="478"/>
          <ac:spMkLst>
            <pc:docMk/>
            <pc:sldMk cId="2224786415" sldId="504"/>
            <ac:spMk id="1030" creationId="{14162F52-82C0-7F91-0E70-197C97E8E5D0}"/>
          </ac:spMkLst>
        </pc:spChg>
        <pc:spChg chg="del">
          <ac:chgData name="Mirrich Wang" userId="25893bd8a22151db" providerId="LiveId" clId="{3A6E2220-0D24-4297-9B03-4ECEB4BDF7E1}" dt="2023-10-30T16:16:09.685" v="2152" actId="478"/>
          <ac:spMkLst>
            <pc:docMk/>
            <pc:sldMk cId="2224786415" sldId="504"/>
            <ac:spMk id="1031" creationId="{3DCF534B-7EF8-EE2F-9EF5-4CCAA41F1985}"/>
          </ac:spMkLst>
        </pc:spChg>
        <pc:spChg chg="del">
          <ac:chgData name="Mirrich Wang" userId="25893bd8a22151db" providerId="LiveId" clId="{3A6E2220-0D24-4297-9B03-4ECEB4BDF7E1}" dt="2023-10-30T16:16:09.685" v="2152" actId="478"/>
          <ac:spMkLst>
            <pc:docMk/>
            <pc:sldMk cId="2224786415" sldId="504"/>
            <ac:spMk id="1032" creationId="{7D3B8EE0-1AC4-2533-DF22-BEFB473A7078}"/>
          </ac:spMkLst>
        </pc:spChg>
        <pc:spChg chg="del">
          <ac:chgData name="Mirrich Wang" userId="25893bd8a22151db" providerId="LiveId" clId="{3A6E2220-0D24-4297-9B03-4ECEB4BDF7E1}" dt="2023-10-30T16:16:09.685" v="2152" actId="478"/>
          <ac:spMkLst>
            <pc:docMk/>
            <pc:sldMk cId="2224786415" sldId="504"/>
            <ac:spMk id="1033" creationId="{E0DC6223-318F-FC7D-6EB5-00044F9FB6CF}"/>
          </ac:spMkLst>
        </pc:spChg>
        <pc:spChg chg="del">
          <ac:chgData name="Mirrich Wang" userId="25893bd8a22151db" providerId="LiveId" clId="{3A6E2220-0D24-4297-9B03-4ECEB4BDF7E1}" dt="2023-10-30T16:16:09.685" v="2152" actId="478"/>
          <ac:spMkLst>
            <pc:docMk/>
            <pc:sldMk cId="2224786415" sldId="504"/>
            <ac:spMk id="1036" creationId="{E42CC3A6-3CB4-67C0-164A-0BCAEBD8F572}"/>
          </ac:spMkLst>
        </pc:spChg>
        <pc:spChg chg="del">
          <ac:chgData name="Mirrich Wang" userId="25893bd8a22151db" providerId="LiveId" clId="{3A6E2220-0D24-4297-9B03-4ECEB4BDF7E1}" dt="2023-10-30T16:16:09.685" v="2152" actId="478"/>
          <ac:spMkLst>
            <pc:docMk/>
            <pc:sldMk cId="2224786415" sldId="504"/>
            <ac:spMk id="1041" creationId="{8141C8FD-3787-D5BA-7347-5C2D8C5AC201}"/>
          </ac:spMkLst>
        </pc:spChg>
        <pc:spChg chg="del">
          <ac:chgData name="Mirrich Wang" userId="25893bd8a22151db" providerId="LiveId" clId="{3A6E2220-0D24-4297-9B03-4ECEB4BDF7E1}" dt="2023-10-30T16:16:09.685" v="2152" actId="478"/>
          <ac:spMkLst>
            <pc:docMk/>
            <pc:sldMk cId="2224786415" sldId="504"/>
            <ac:spMk id="1043" creationId="{91F4D808-E981-A641-0894-CD69921490D2}"/>
          </ac:spMkLst>
        </pc:spChg>
        <pc:spChg chg="del">
          <ac:chgData name="Mirrich Wang" userId="25893bd8a22151db" providerId="LiveId" clId="{3A6E2220-0D24-4297-9B03-4ECEB4BDF7E1}" dt="2023-10-30T16:16:09.685" v="2152" actId="478"/>
          <ac:spMkLst>
            <pc:docMk/>
            <pc:sldMk cId="2224786415" sldId="504"/>
            <ac:spMk id="1049" creationId="{C96530E0-DEA7-7FE2-5684-BF517F17D07F}"/>
          </ac:spMkLst>
        </pc:spChg>
        <pc:spChg chg="del">
          <ac:chgData name="Mirrich Wang" userId="25893bd8a22151db" providerId="LiveId" clId="{3A6E2220-0D24-4297-9B03-4ECEB4BDF7E1}" dt="2023-10-30T16:16:09.685" v="2152" actId="478"/>
          <ac:spMkLst>
            <pc:docMk/>
            <pc:sldMk cId="2224786415" sldId="504"/>
            <ac:spMk id="1050" creationId="{AE6834C1-EC9B-B010-5B54-7037987E271E}"/>
          </ac:spMkLst>
        </pc:spChg>
        <pc:spChg chg="del">
          <ac:chgData name="Mirrich Wang" userId="25893bd8a22151db" providerId="LiveId" clId="{3A6E2220-0D24-4297-9B03-4ECEB4BDF7E1}" dt="2023-10-30T16:16:09.685" v="2152" actId="478"/>
          <ac:spMkLst>
            <pc:docMk/>
            <pc:sldMk cId="2224786415" sldId="504"/>
            <ac:spMk id="1052" creationId="{60F81799-2749-7295-D90F-75E1E85AF49E}"/>
          </ac:spMkLst>
        </pc:spChg>
        <pc:spChg chg="del">
          <ac:chgData name="Mirrich Wang" userId="25893bd8a22151db" providerId="LiveId" clId="{3A6E2220-0D24-4297-9B03-4ECEB4BDF7E1}" dt="2023-10-30T16:16:09.685" v="2152" actId="478"/>
          <ac:spMkLst>
            <pc:docMk/>
            <pc:sldMk cId="2224786415" sldId="504"/>
            <ac:spMk id="17409" creationId="{1047348B-5894-CB73-D2D1-E83FA1A894AB}"/>
          </ac:spMkLst>
        </pc:spChg>
        <pc:spChg chg="del">
          <ac:chgData name="Mirrich Wang" userId="25893bd8a22151db" providerId="LiveId" clId="{3A6E2220-0D24-4297-9B03-4ECEB4BDF7E1}" dt="2023-10-30T16:16:09.685" v="2152" actId="478"/>
          <ac:spMkLst>
            <pc:docMk/>
            <pc:sldMk cId="2224786415" sldId="504"/>
            <ac:spMk id="17411" creationId="{7D66C428-A9E6-F2B5-7A80-012CE040D3CC}"/>
          </ac:spMkLst>
        </pc:spChg>
        <pc:spChg chg="del">
          <ac:chgData name="Mirrich Wang" userId="25893bd8a22151db" providerId="LiveId" clId="{3A6E2220-0D24-4297-9B03-4ECEB4BDF7E1}" dt="2023-10-30T16:16:09.685" v="2152" actId="478"/>
          <ac:spMkLst>
            <pc:docMk/>
            <pc:sldMk cId="2224786415" sldId="504"/>
            <ac:spMk id="17412" creationId="{964230CB-6142-92BA-B31B-1325B6A7DA12}"/>
          </ac:spMkLst>
        </pc:spChg>
        <pc:spChg chg="del">
          <ac:chgData name="Mirrich Wang" userId="25893bd8a22151db" providerId="LiveId" clId="{3A6E2220-0D24-4297-9B03-4ECEB4BDF7E1}" dt="2023-10-30T16:16:09.685" v="2152" actId="478"/>
          <ac:spMkLst>
            <pc:docMk/>
            <pc:sldMk cId="2224786415" sldId="504"/>
            <ac:spMk id="17414" creationId="{EC3043E0-E0AF-2FAD-4FED-8AE724FDEBC0}"/>
          </ac:spMkLst>
        </pc:spChg>
        <pc:spChg chg="del">
          <ac:chgData name="Mirrich Wang" userId="25893bd8a22151db" providerId="LiveId" clId="{3A6E2220-0D24-4297-9B03-4ECEB4BDF7E1}" dt="2023-10-30T16:16:09.685" v="2152" actId="478"/>
          <ac:spMkLst>
            <pc:docMk/>
            <pc:sldMk cId="2224786415" sldId="504"/>
            <ac:spMk id="17415" creationId="{E0D31A88-7523-41EB-866B-D29BBEB10A9D}"/>
          </ac:spMkLst>
        </pc:spChg>
        <pc:spChg chg="del">
          <ac:chgData name="Mirrich Wang" userId="25893bd8a22151db" providerId="LiveId" clId="{3A6E2220-0D24-4297-9B03-4ECEB4BDF7E1}" dt="2023-10-30T16:16:09.685" v="2152" actId="478"/>
          <ac:spMkLst>
            <pc:docMk/>
            <pc:sldMk cId="2224786415" sldId="504"/>
            <ac:spMk id="17416" creationId="{581A0C01-8EEF-555D-B8B6-99FD135533F0}"/>
          </ac:spMkLst>
        </pc:spChg>
        <pc:spChg chg="del">
          <ac:chgData name="Mirrich Wang" userId="25893bd8a22151db" providerId="LiveId" clId="{3A6E2220-0D24-4297-9B03-4ECEB4BDF7E1}" dt="2023-10-30T16:16:09.685" v="2152" actId="478"/>
          <ac:spMkLst>
            <pc:docMk/>
            <pc:sldMk cId="2224786415" sldId="504"/>
            <ac:spMk id="17418" creationId="{919FAE75-BC0B-9734-503C-85236668EA1C}"/>
          </ac:spMkLst>
        </pc:spChg>
        <pc:spChg chg="del">
          <ac:chgData name="Mirrich Wang" userId="25893bd8a22151db" providerId="LiveId" clId="{3A6E2220-0D24-4297-9B03-4ECEB4BDF7E1}" dt="2023-10-30T16:16:09.685" v="2152" actId="478"/>
          <ac:spMkLst>
            <pc:docMk/>
            <pc:sldMk cId="2224786415" sldId="504"/>
            <ac:spMk id="17419" creationId="{689B5092-C3AB-7BA1-E3A9-F80A331DD0F5}"/>
          </ac:spMkLst>
        </pc:spChg>
        <pc:spChg chg="del">
          <ac:chgData name="Mirrich Wang" userId="25893bd8a22151db" providerId="LiveId" clId="{3A6E2220-0D24-4297-9B03-4ECEB4BDF7E1}" dt="2023-10-30T16:16:09.685" v="2152" actId="478"/>
          <ac:spMkLst>
            <pc:docMk/>
            <pc:sldMk cId="2224786415" sldId="504"/>
            <ac:spMk id="17421" creationId="{4A8E37CA-7C1F-CE15-EB75-3838EBAF272D}"/>
          </ac:spMkLst>
        </pc:spChg>
        <pc:spChg chg="del">
          <ac:chgData name="Mirrich Wang" userId="25893bd8a22151db" providerId="LiveId" clId="{3A6E2220-0D24-4297-9B03-4ECEB4BDF7E1}" dt="2023-10-30T16:16:09.685" v="2152" actId="478"/>
          <ac:spMkLst>
            <pc:docMk/>
            <pc:sldMk cId="2224786415" sldId="504"/>
            <ac:spMk id="17422" creationId="{33C3F18F-790D-E160-18A5-434853E5177D}"/>
          </ac:spMkLst>
        </pc:spChg>
        <pc:spChg chg="del">
          <ac:chgData name="Mirrich Wang" userId="25893bd8a22151db" providerId="LiveId" clId="{3A6E2220-0D24-4297-9B03-4ECEB4BDF7E1}" dt="2023-10-30T16:16:09.685" v="2152" actId="478"/>
          <ac:spMkLst>
            <pc:docMk/>
            <pc:sldMk cId="2224786415" sldId="504"/>
            <ac:spMk id="17425" creationId="{FCDAABC7-3666-6747-0506-55B34228EB31}"/>
          </ac:spMkLst>
        </pc:spChg>
        <pc:spChg chg="del">
          <ac:chgData name="Mirrich Wang" userId="25893bd8a22151db" providerId="LiveId" clId="{3A6E2220-0D24-4297-9B03-4ECEB4BDF7E1}" dt="2023-10-30T16:16:09.685" v="2152" actId="478"/>
          <ac:spMkLst>
            <pc:docMk/>
            <pc:sldMk cId="2224786415" sldId="504"/>
            <ac:spMk id="17426" creationId="{C63C6DCB-793B-AF70-D101-3311DAD16C5C}"/>
          </ac:spMkLst>
        </pc:spChg>
        <pc:spChg chg="del">
          <ac:chgData name="Mirrich Wang" userId="25893bd8a22151db" providerId="LiveId" clId="{3A6E2220-0D24-4297-9B03-4ECEB4BDF7E1}" dt="2023-10-30T16:16:09.685" v="2152" actId="478"/>
          <ac:spMkLst>
            <pc:docMk/>
            <pc:sldMk cId="2224786415" sldId="504"/>
            <ac:spMk id="17430" creationId="{DA48CD2B-ED8D-5E90-A76E-8D59C70D56E5}"/>
          </ac:spMkLst>
        </pc:spChg>
        <pc:spChg chg="del">
          <ac:chgData name="Mirrich Wang" userId="25893bd8a22151db" providerId="LiveId" clId="{3A6E2220-0D24-4297-9B03-4ECEB4BDF7E1}" dt="2023-10-30T16:16:09.685" v="2152" actId="478"/>
          <ac:spMkLst>
            <pc:docMk/>
            <pc:sldMk cId="2224786415" sldId="504"/>
            <ac:spMk id="17431" creationId="{FC6E56A8-8772-360F-C94D-F5B23A7112E2}"/>
          </ac:spMkLst>
        </pc:spChg>
        <pc:spChg chg="del">
          <ac:chgData name="Mirrich Wang" userId="25893bd8a22151db" providerId="LiveId" clId="{3A6E2220-0D24-4297-9B03-4ECEB4BDF7E1}" dt="2023-10-30T16:16:09.685" v="2152" actId="478"/>
          <ac:spMkLst>
            <pc:docMk/>
            <pc:sldMk cId="2224786415" sldId="504"/>
            <ac:spMk id="17432" creationId="{38DC61A0-B194-FEB1-EB54-294F55573F8E}"/>
          </ac:spMkLst>
        </pc:spChg>
        <pc:spChg chg="del">
          <ac:chgData name="Mirrich Wang" userId="25893bd8a22151db" providerId="LiveId" clId="{3A6E2220-0D24-4297-9B03-4ECEB4BDF7E1}" dt="2023-10-30T16:16:09.685" v="2152" actId="478"/>
          <ac:spMkLst>
            <pc:docMk/>
            <pc:sldMk cId="2224786415" sldId="504"/>
            <ac:spMk id="17433" creationId="{8411D8CC-A6F8-90C9-B07B-3EFDA152AF90}"/>
          </ac:spMkLst>
        </pc:spChg>
        <pc:spChg chg="del">
          <ac:chgData name="Mirrich Wang" userId="25893bd8a22151db" providerId="LiveId" clId="{3A6E2220-0D24-4297-9B03-4ECEB4BDF7E1}" dt="2023-10-30T16:16:09.685" v="2152" actId="478"/>
          <ac:spMkLst>
            <pc:docMk/>
            <pc:sldMk cId="2224786415" sldId="504"/>
            <ac:spMk id="17434" creationId="{0A043BA3-56B9-4D9E-E608-9EF3459B8BEF}"/>
          </ac:spMkLst>
        </pc:spChg>
        <pc:spChg chg="del">
          <ac:chgData name="Mirrich Wang" userId="25893bd8a22151db" providerId="LiveId" clId="{3A6E2220-0D24-4297-9B03-4ECEB4BDF7E1}" dt="2023-10-30T16:16:09.685" v="2152" actId="478"/>
          <ac:spMkLst>
            <pc:docMk/>
            <pc:sldMk cId="2224786415" sldId="504"/>
            <ac:spMk id="17439" creationId="{7B8B74A9-7C75-A8B1-6B02-BC395515FFF6}"/>
          </ac:spMkLst>
        </pc:spChg>
        <pc:spChg chg="del">
          <ac:chgData name="Mirrich Wang" userId="25893bd8a22151db" providerId="LiveId" clId="{3A6E2220-0D24-4297-9B03-4ECEB4BDF7E1}" dt="2023-10-30T16:16:09.685" v="2152" actId="478"/>
          <ac:spMkLst>
            <pc:docMk/>
            <pc:sldMk cId="2224786415" sldId="504"/>
            <ac:spMk id="17440" creationId="{E2DDBE33-16F0-9A39-16E6-D6314C8F087D}"/>
          </ac:spMkLst>
        </pc:spChg>
        <pc:spChg chg="del">
          <ac:chgData name="Mirrich Wang" userId="25893bd8a22151db" providerId="LiveId" clId="{3A6E2220-0D24-4297-9B03-4ECEB4BDF7E1}" dt="2023-10-30T16:16:09.685" v="2152" actId="478"/>
          <ac:spMkLst>
            <pc:docMk/>
            <pc:sldMk cId="2224786415" sldId="504"/>
            <ac:spMk id="17441" creationId="{8C0E6BB1-587B-634C-3F96-A15DC7206943}"/>
          </ac:spMkLst>
        </pc:spChg>
        <pc:spChg chg="del">
          <ac:chgData name="Mirrich Wang" userId="25893bd8a22151db" providerId="LiveId" clId="{3A6E2220-0D24-4297-9B03-4ECEB4BDF7E1}" dt="2023-10-30T16:16:09.685" v="2152" actId="478"/>
          <ac:spMkLst>
            <pc:docMk/>
            <pc:sldMk cId="2224786415" sldId="504"/>
            <ac:spMk id="17442" creationId="{6051AED8-EE61-005D-FE73-51A24BBBAE5C}"/>
          </ac:spMkLst>
        </pc:spChg>
        <pc:spChg chg="del">
          <ac:chgData name="Mirrich Wang" userId="25893bd8a22151db" providerId="LiveId" clId="{3A6E2220-0D24-4297-9B03-4ECEB4BDF7E1}" dt="2023-10-30T16:16:09.685" v="2152" actId="478"/>
          <ac:spMkLst>
            <pc:docMk/>
            <pc:sldMk cId="2224786415" sldId="504"/>
            <ac:spMk id="17443" creationId="{A49011EC-FF7F-F1BE-42C0-515933688171}"/>
          </ac:spMkLst>
        </pc:spChg>
        <pc:spChg chg="del">
          <ac:chgData name="Mirrich Wang" userId="25893bd8a22151db" providerId="LiveId" clId="{3A6E2220-0D24-4297-9B03-4ECEB4BDF7E1}" dt="2023-10-30T16:16:09.685" v="2152" actId="478"/>
          <ac:spMkLst>
            <pc:docMk/>
            <pc:sldMk cId="2224786415" sldId="504"/>
            <ac:spMk id="17444" creationId="{426F2EA9-EACE-8E13-F3B7-4E32A4C72971}"/>
          </ac:spMkLst>
        </pc:spChg>
        <pc:spChg chg="del">
          <ac:chgData name="Mirrich Wang" userId="25893bd8a22151db" providerId="LiveId" clId="{3A6E2220-0D24-4297-9B03-4ECEB4BDF7E1}" dt="2023-10-30T16:16:09.685" v="2152" actId="478"/>
          <ac:spMkLst>
            <pc:docMk/>
            <pc:sldMk cId="2224786415" sldId="504"/>
            <ac:spMk id="17445" creationId="{E47FEFFB-8CFC-4C59-D015-27F7F7AFFDE7}"/>
          </ac:spMkLst>
        </pc:spChg>
        <pc:spChg chg="del">
          <ac:chgData name="Mirrich Wang" userId="25893bd8a22151db" providerId="LiveId" clId="{3A6E2220-0D24-4297-9B03-4ECEB4BDF7E1}" dt="2023-10-30T16:16:09.685" v="2152" actId="478"/>
          <ac:spMkLst>
            <pc:docMk/>
            <pc:sldMk cId="2224786415" sldId="504"/>
            <ac:spMk id="17450" creationId="{4D06478F-1B48-2113-1CE3-EFC8BD386855}"/>
          </ac:spMkLst>
        </pc:spChg>
        <pc:spChg chg="del">
          <ac:chgData name="Mirrich Wang" userId="25893bd8a22151db" providerId="LiveId" clId="{3A6E2220-0D24-4297-9B03-4ECEB4BDF7E1}" dt="2023-10-30T16:16:09.685" v="2152" actId="478"/>
          <ac:spMkLst>
            <pc:docMk/>
            <pc:sldMk cId="2224786415" sldId="504"/>
            <ac:spMk id="17451" creationId="{09D3E72F-496D-9FAE-7604-A651B3C4A548}"/>
          </ac:spMkLst>
        </pc:spChg>
        <pc:spChg chg="del">
          <ac:chgData name="Mirrich Wang" userId="25893bd8a22151db" providerId="LiveId" clId="{3A6E2220-0D24-4297-9B03-4ECEB4BDF7E1}" dt="2023-10-30T16:16:09.685" v="2152" actId="478"/>
          <ac:spMkLst>
            <pc:docMk/>
            <pc:sldMk cId="2224786415" sldId="504"/>
            <ac:spMk id="17452" creationId="{7F35DE54-E9D1-6A3E-EF7D-1F84D48B4C21}"/>
          </ac:spMkLst>
        </pc:spChg>
        <pc:spChg chg="del">
          <ac:chgData name="Mirrich Wang" userId="25893bd8a22151db" providerId="LiveId" clId="{3A6E2220-0D24-4297-9B03-4ECEB4BDF7E1}" dt="2023-10-30T16:16:09.685" v="2152" actId="478"/>
          <ac:spMkLst>
            <pc:docMk/>
            <pc:sldMk cId="2224786415" sldId="504"/>
            <ac:spMk id="17453" creationId="{36BFB726-676B-1550-87F3-E0A697BDEC9A}"/>
          </ac:spMkLst>
        </pc:spChg>
        <pc:spChg chg="del">
          <ac:chgData name="Mirrich Wang" userId="25893bd8a22151db" providerId="LiveId" clId="{3A6E2220-0D24-4297-9B03-4ECEB4BDF7E1}" dt="2023-10-30T16:16:09.685" v="2152" actId="478"/>
          <ac:spMkLst>
            <pc:docMk/>
            <pc:sldMk cId="2224786415" sldId="504"/>
            <ac:spMk id="17454" creationId="{DDA11057-968C-3D22-E3CC-62FFDA9D46D8}"/>
          </ac:spMkLst>
        </pc:spChg>
        <pc:spChg chg="del">
          <ac:chgData name="Mirrich Wang" userId="25893bd8a22151db" providerId="LiveId" clId="{3A6E2220-0D24-4297-9B03-4ECEB4BDF7E1}" dt="2023-10-30T16:16:09.685" v="2152" actId="478"/>
          <ac:spMkLst>
            <pc:docMk/>
            <pc:sldMk cId="2224786415" sldId="504"/>
            <ac:spMk id="17455" creationId="{68958A66-F79D-9B02-59D0-96B245CBA927}"/>
          </ac:spMkLst>
        </pc:spChg>
        <pc:spChg chg="del">
          <ac:chgData name="Mirrich Wang" userId="25893bd8a22151db" providerId="LiveId" clId="{3A6E2220-0D24-4297-9B03-4ECEB4BDF7E1}" dt="2023-10-30T16:16:09.685" v="2152" actId="478"/>
          <ac:spMkLst>
            <pc:docMk/>
            <pc:sldMk cId="2224786415" sldId="504"/>
            <ac:spMk id="17460" creationId="{BCB4B2F9-3C5C-F067-374B-4F889FDC5D79}"/>
          </ac:spMkLst>
        </pc:spChg>
        <pc:spChg chg="del">
          <ac:chgData name="Mirrich Wang" userId="25893bd8a22151db" providerId="LiveId" clId="{3A6E2220-0D24-4297-9B03-4ECEB4BDF7E1}" dt="2023-10-30T16:16:09.685" v="2152" actId="478"/>
          <ac:spMkLst>
            <pc:docMk/>
            <pc:sldMk cId="2224786415" sldId="504"/>
            <ac:spMk id="17461" creationId="{7A4BA4C4-0387-4E6E-06B5-6BD5F0BB126F}"/>
          </ac:spMkLst>
        </pc:spChg>
        <pc:spChg chg="del">
          <ac:chgData name="Mirrich Wang" userId="25893bd8a22151db" providerId="LiveId" clId="{3A6E2220-0D24-4297-9B03-4ECEB4BDF7E1}" dt="2023-10-30T16:16:09.685" v="2152" actId="478"/>
          <ac:spMkLst>
            <pc:docMk/>
            <pc:sldMk cId="2224786415" sldId="504"/>
            <ac:spMk id="17463" creationId="{83B003FA-ACFA-142A-5A64-625544055FB7}"/>
          </ac:spMkLst>
        </pc:spChg>
        <pc:spChg chg="del">
          <ac:chgData name="Mirrich Wang" userId="25893bd8a22151db" providerId="LiveId" clId="{3A6E2220-0D24-4297-9B03-4ECEB4BDF7E1}" dt="2023-10-30T16:16:09.685" v="2152" actId="478"/>
          <ac:spMkLst>
            <pc:docMk/>
            <pc:sldMk cId="2224786415" sldId="504"/>
            <ac:spMk id="17465" creationId="{FB0A8833-AA35-5114-0F76-2BE675BB0266}"/>
          </ac:spMkLst>
        </pc:spChg>
        <pc:spChg chg="del">
          <ac:chgData name="Mirrich Wang" userId="25893bd8a22151db" providerId="LiveId" clId="{3A6E2220-0D24-4297-9B03-4ECEB4BDF7E1}" dt="2023-10-30T16:16:09.685" v="2152" actId="478"/>
          <ac:spMkLst>
            <pc:docMk/>
            <pc:sldMk cId="2224786415" sldId="504"/>
            <ac:spMk id="17467" creationId="{522D3801-B88D-AAA1-CD7D-59B4774A7699}"/>
          </ac:spMkLst>
        </pc:spChg>
        <pc:spChg chg="del">
          <ac:chgData name="Mirrich Wang" userId="25893bd8a22151db" providerId="LiveId" clId="{3A6E2220-0D24-4297-9B03-4ECEB4BDF7E1}" dt="2023-10-30T16:16:09.685" v="2152" actId="478"/>
          <ac:spMkLst>
            <pc:docMk/>
            <pc:sldMk cId="2224786415" sldId="504"/>
            <ac:spMk id="17469" creationId="{6A63BC17-BA19-CA96-FF41-5D4C3D75F6FD}"/>
          </ac:spMkLst>
        </pc:spChg>
        <pc:spChg chg="del">
          <ac:chgData name="Mirrich Wang" userId="25893bd8a22151db" providerId="LiveId" clId="{3A6E2220-0D24-4297-9B03-4ECEB4BDF7E1}" dt="2023-10-30T16:16:09.685" v="2152" actId="478"/>
          <ac:spMkLst>
            <pc:docMk/>
            <pc:sldMk cId="2224786415" sldId="504"/>
            <ac:spMk id="17470" creationId="{BCEE669E-5F54-4C77-1E4D-C0FC7BE61954}"/>
          </ac:spMkLst>
        </pc:spChg>
        <pc:spChg chg="del">
          <ac:chgData name="Mirrich Wang" userId="25893bd8a22151db" providerId="LiveId" clId="{3A6E2220-0D24-4297-9B03-4ECEB4BDF7E1}" dt="2023-10-30T16:16:09.685" v="2152" actId="478"/>
          <ac:spMkLst>
            <pc:docMk/>
            <pc:sldMk cId="2224786415" sldId="504"/>
            <ac:spMk id="17471" creationId="{66F7D2F1-DA88-3177-DF6F-9F0C53D43158}"/>
          </ac:spMkLst>
        </pc:spChg>
        <pc:grpChg chg="del">
          <ac:chgData name="Mirrich Wang" userId="25893bd8a22151db" providerId="LiveId" clId="{3A6E2220-0D24-4297-9B03-4ECEB4BDF7E1}" dt="2023-10-30T16:16:09.685" v="2152" actId="478"/>
          <ac:grpSpMkLst>
            <pc:docMk/>
            <pc:sldMk cId="2224786415" sldId="504"/>
            <ac:grpSpMk id="17515" creationId="{BC31D0FD-1E8F-9671-80CD-C7517764D2D3}"/>
          </ac:grpSpMkLst>
        </pc:grpChg>
        <pc:grpChg chg="del">
          <ac:chgData name="Mirrich Wang" userId="25893bd8a22151db" providerId="LiveId" clId="{3A6E2220-0D24-4297-9B03-4ECEB4BDF7E1}" dt="2023-10-30T16:16:09.685" v="2152" actId="478"/>
          <ac:grpSpMkLst>
            <pc:docMk/>
            <pc:sldMk cId="2224786415" sldId="504"/>
            <ac:grpSpMk id="17516" creationId="{807DC570-A73F-A65B-6CB8-B8B13DE84398}"/>
          </ac:grpSpMkLst>
        </pc:grpChg>
        <pc:picChg chg="del">
          <ac:chgData name="Mirrich Wang" userId="25893bd8a22151db" providerId="LiveId" clId="{3A6E2220-0D24-4297-9B03-4ECEB4BDF7E1}" dt="2023-10-30T16:16:09.685" v="2152" actId="478"/>
          <ac:picMkLst>
            <pc:docMk/>
            <pc:sldMk cId="2224786415" sldId="504"/>
            <ac:picMk id="29" creationId="{1808F8DF-0C54-4692-4944-535FF1C08452}"/>
          </ac:picMkLst>
        </pc:picChg>
        <pc:picChg chg="del">
          <ac:chgData name="Mirrich Wang" userId="25893bd8a22151db" providerId="LiveId" clId="{3A6E2220-0D24-4297-9B03-4ECEB4BDF7E1}" dt="2023-10-30T16:16:09.685" v="2152" actId="478"/>
          <ac:picMkLst>
            <pc:docMk/>
            <pc:sldMk cId="2224786415" sldId="504"/>
            <ac:picMk id="1042" creationId="{8F2B53B8-C386-C069-11F0-313FD1902F41}"/>
          </ac:picMkLst>
        </pc:picChg>
        <pc:picChg chg="del">
          <ac:chgData name="Mirrich Wang" userId="25893bd8a22151db" providerId="LiveId" clId="{3A6E2220-0D24-4297-9B03-4ECEB4BDF7E1}" dt="2023-10-30T16:16:09.685" v="2152" actId="478"/>
          <ac:picMkLst>
            <pc:docMk/>
            <pc:sldMk cId="2224786415" sldId="504"/>
            <ac:picMk id="17435" creationId="{95205AC3-9531-B966-8E00-A00A7FD316FD}"/>
          </ac:picMkLst>
        </pc:picChg>
        <pc:picChg chg="del">
          <ac:chgData name="Mirrich Wang" userId="25893bd8a22151db" providerId="LiveId" clId="{3A6E2220-0D24-4297-9B03-4ECEB4BDF7E1}" dt="2023-10-30T16:16:09.685" v="2152" actId="478"/>
          <ac:picMkLst>
            <pc:docMk/>
            <pc:sldMk cId="2224786415" sldId="504"/>
            <ac:picMk id="17436" creationId="{49349FD5-DE10-B85F-658E-E2909F34A85E}"/>
          </ac:picMkLst>
        </pc:picChg>
        <pc:picChg chg="del">
          <ac:chgData name="Mirrich Wang" userId="25893bd8a22151db" providerId="LiveId" clId="{3A6E2220-0D24-4297-9B03-4ECEB4BDF7E1}" dt="2023-10-30T16:16:09.685" v="2152" actId="478"/>
          <ac:picMkLst>
            <pc:docMk/>
            <pc:sldMk cId="2224786415" sldId="504"/>
            <ac:picMk id="17437" creationId="{938735F2-7C86-7D3C-FF8B-E410F29C6187}"/>
          </ac:picMkLst>
        </pc:picChg>
        <pc:picChg chg="del">
          <ac:chgData name="Mirrich Wang" userId="25893bd8a22151db" providerId="LiveId" clId="{3A6E2220-0D24-4297-9B03-4ECEB4BDF7E1}" dt="2023-10-30T16:16:09.685" v="2152" actId="478"/>
          <ac:picMkLst>
            <pc:docMk/>
            <pc:sldMk cId="2224786415" sldId="504"/>
            <ac:picMk id="17438" creationId="{19CEB142-5A9A-9622-A4BD-205EFA36DA10}"/>
          </ac:picMkLst>
        </pc:picChg>
        <pc:cxnChg chg="del">
          <ac:chgData name="Mirrich Wang" userId="25893bd8a22151db" providerId="LiveId" clId="{3A6E2220-0D24-4297-9B03-4ECEB4BDF7E1}" dt="2023-10-30T16:16:09.685" v="2152" actId="478"/>
          <ac:cxnSpMkLst>
            <pc:docMk/>
            <pc:sldMk cId="2224786415" sldId="504"/>
            <ac:cxnSpMk id="6" creationId="{366B7C2E-69A0-BC5E-1FD5-77A66A93A573}"/>
          </ac:cxnSpMkLst>
        </pc:cxnChg>
        <pc:cxnChg chg="del">
          <ac:chgData name="Mirrich Wang" userId="25893bd8a22151db" providerId="LiveId" clId="{3A6E2220-0D24-4297-9B03-4ECEB4BDF7E1}" dt="2023-10-30T16:16:09.685" v="2152" actId="478"/>
          <ac:cxnSpMkLst>
            <pc:docMk/>
            <pc:sldMk cId="2224786415" sldId="504"/>
            <ac:cxnSpMk id="7" creationId="{CD8EF92B-C423-A393-7D3D-12E602C04E73}"/>
          </ac:cxnSpMkLst>
        </pc:cxnChg>
        <pc:cxnChg chg="del">
          <ac:chgData name="Mirrich Wang" userId="25893bd8a22151db" providerId="LiveId" clId="{3A6E2220-0D24-4297-9B03-4ECEB4BDF7E1}" dt="2023-10-30T16:16:09.685" v="2152" actId="478"/>
          <ac:cxnSpMkLst>
            <pc:docMk/>
            <pc:sldMk cId="2224786415" sldId="504"/>
            <ac:cxnSpMk id="11" creationId="{39BB8F72-D2FD-38EB-E0CF-431044D516AC}"/>
          </ac:cxnSpMkLst>
        </pc:cxnChg>
        <pc:cxnChg chg="del">
          <ac:chgData name="Mirrich Wang" userId="25893bd8a22151db" providerId="LiveId" clId="{3A6E2220-0D24-4297-9B03-4ECEB4BDF7E1}" dt="2023-10-30T16:16:09.685" v="2152" actId="478"/>
          <ac:cxnSpMkLst>
            <pc:docMk/>
            <pc:sldMk cId="2224786415" sldId="504"/>
            <ac:cxnSpMk id="12" creationId="{2E2CBE01-F1DB-11DD-FE36-1649669E20B5}"/>
          </ac:cxnSpMkLst>
        </pc:cxnChg>
        <pc:cxnChg chg="del">
          <ac:chgData name="Mirrich Wang" userId="25893bd8a22151db" providerId="LiveId" clId="{3A6E2220-0D24-4297-9B03-4ECEB4BDF7E1}" dt="2023-10-30T16:16:09.685" v="2152" actId="478"/>
          <ac:cxnSpMkLst>
            <pc:docMk/>
            <pc:sldMk cId="2224786415" sldId="504"/>
            <ac:cxnSpMk id="13" creationId="{8A8E419C-A088-56DC-9182-E6417EBFC9C1}"/>
          </ac:cxnSpMkLst>
        </pc:cxnChg>
        <pc:cxnChg chg="del">
          <ac:chgData name="Mirrich Wang" userId="25893bd8a22151db" providerId="LiveId" clId="{3A6E2220-0D24-4297-9B03-4ECEB4BDF7E1}" dt="2023-10-30T16:16:09.685" v="2152" actId="478"/>
          <ac:cxnSpMkLst>
            <pc:docMk/>
            <pc:sldMk cId="2224786415" sldId="504"/>
            <ac:cxnSpMk id="14" creationId="{575E9D2C-331B-4AF5-341C-35ABB8C0D2C8}"/>
          </ac:cxnSpMkLst>
        </pc:cxnChg>
        <pc:cxnChg chg="del">
          <ac:chgData name="Mirrich Wang" userId="25893bd8a22151db" providerId="LiveId" clId="{3A6E2220-0D24-4297-9B03-4ECEB4BDF7E1}" dt="2023-10-30T16:16:09.685" v="2152" actId="478"/>
          <ac:cxnSpMkLst>
            <pc:docMk/>
            <pc:sldMk cId="2224786415" sldId="504"/>
            <ac:cxnSpMk id="15" creationId="{D3938E05-E1BF-5924-DD3E-A6470D2850AE}"/>
          </ac:cxnSpMkLst>
        </pc:cxnChg>
        <pc:cxnChg chg="del">
          <ac:chgData name="Mirrich Wang" userId="25893bd8a22151db" providerId="LiveId" clId="{3A6E2220-0D24-4297-9B03-4ECEB4BDF7E1}" dt="2023-10-30T16:16:09.685" v="2152" actId="478"/>
          <ac:cxnSpMkLst>
            <pc:docMk/>
            <pc:sldMk cId="2224786415" sldId="504"/>
            <ac:cxnSpMk id="16" creationId="{2C89F2F8-4246-86A2-155C-916F17557A91}"/>
          </ac:cxnSpMkLst>
        </pc:cxnChg>
        <pc:cxnChg chg="del">
          <ac:chgData name="Mirrich Wang" userId="25893bd8a22151db" providerId="LiveId" clId="{3A6E2220-0D24-4297-9B03-4ECEB4BDF7E1}" dt="2023-10-30T16:16:09.685" v="2152" actId="478"/>
          <ac:cxnSpMkLst>
            <pc:docMk/>
            <pc:sldMk cId="2224786415" sldId="504"/>
            <ac:cxnSpMk id="17" creationId="{3074A5AE-6A14-BC55-80E6-8FD5A274EF20}"/>
          </ac:cxnSpMkLst>
        </pc:cxnChg>
        <pc:cxnChg chg="del">
          <ac:chgData name="Mirrich Wang" userId="25893bd8a22151db" providerId="LiveId" clId="{3A6E2220-0D24-4297-9B03-4ECEB4BDF7E1}" dt="2023-10-30T16:16:09.685" v="2152" actId="478"/>
          <ac:cxnSpMkLst>
            <pc:docMk/>
            <pc:sldMk cId="2224786415" sldId="504"/>
            <ac:cxnSpMk id="18" creationId="{B4567E91-3FBD-EA9E-D4E4-7E6C8617C31F}"/>
          </ac:cxnSpMkLst>
        </pc:cxnChg>
        <pc:cxnChg chg="del">
          <ac:chgData name="Mirrich Wang" userId="25893bd8a22151db" providerId="LiveId" clId="{3A6E2220-0D24-4297-9B03-4ECEB4BDF7E1}" dt="2023-10-30T16:16:09.685" v="2152" actId="478"/>
          <ac:cxnSpMkLst>
            <pc:docMk/>
            <pc:sldMk cId="2224786415" sldId="504"/>
            <ac:cxnSpMk id="19" creationId="{8E4C98EC-4C1C-973E-6417-8E304F1F5481}"/>
          </ac:cxnSpMkLst>
        </pc:cxnChg>
        <pc:cxnChg chg="del">
          <ac:chgData name="Mirrich Wang" userId="25893bd8a22151db" providerId="LiveId" clId="{3A6E2220-0D24-4297-9B03-4ECEB4BDF7E1}" dt="2023-10-30T16:16:09.685" v="2152" actId="478"/>
          <ac:cxnSpMkLst>
            <pc:docMk/>
            <pc:sldMk cId="2224786415" sldId="504"/>
            <ac:cxnSpMk id="20" creationId="{5839FDD8-D1FA-2736-6958-E2AE39DCDE1B}"/>
          </ac:cxnSpMkLst>
        </pc:cxnChg>
        <pc:cxnChg chg="del">
          <ac:chgData name="Mirrich Wang" userId="25893bd8a22151db" providerId="LiveId" clId="{3A6E2220-0D24-4297-9B03-4ECEB4BDF7E1}" dt="2023-10-30T16:16:09.685" v="2152" actId="478"/>
          <ac:cxnSpMkLst>
            <pc:docMk/>
            <pc:sldMk cId="2224786415" sldId="504"/>
            <ac:cxnSpMk id="21" creationId="{2EFFA74D-0196-2AF9-742D-C3BA58C275B9}"/>
          </ac:cxnSpMkLst>
        </pc:cxnChg>
        <pc:cxnChg chg="del">
          <ac:chgData name="Mirrich Wang" userId="25893bd8a22151db" providerId="LiveId" clId="{3A6E2220-0D24-4297-9B03-4ECEB4BDF7E1}" dt="2023-10-30T16:16:09.685" v="2152" actId="478"/>
          <ac:cxnSpMkLst>
            <pc:docMk/>
            <pc:sldMk cId="2224786415" sldId="504"/>
            <ac:cxnSpMk id="22" creationId="{D7358AF6-D9C7-0803-EB06-97741AE8742E}"/>
          </ac:cxnSpMkLst>
        </pc:cxnChg>
        <pc:cxnChg chg="del">
          <ac:chgData name="Mirrich Wang" userId="25893bd8a22151db" providerId="LiveId" clId="{3A6E2220-0D24-4297-9B03-4ECEB4BDF7E1}" dt="2023-10-30T16:16:09.685" v="2152" actId="478"/>
          <ac:cxnSpMkLst>
            <pc:docMk/>
            <pc:sldMk cId="2224786415" sldId="504"/>
            <ac:cxnSpMk id="23" creationId="{CF808C3E-C5DE-B1F4-30C7-EF9EA332E545}"/>
          </ac:cxnSpMkLst>
        </pc:cxnChg>
        <pc:cxnChg chg="del">
          <ac:chgData name="Mirrich Wang" userId="25893bd8a22151db" providerId="LiveId" clId="{3A6E2220-0D24-4297-9B03-4ECEB4BDF7E1}" dt="2023-10-30T16:16:09.685" v="2152" actId="478"/>
          <ac:cxnSpMkLst>
            <pc:docMk/>
            <pc:sldMk cId="2224786415" sldId="504"/>
            <ac:cxnSpMk id="25" creationId="{465856FC-D7B7-E4E4-46EC-6610E7A02DC4}"/>
          </ac:cxnSpMkLst>
        </pc:cxnChg>
        <pc:cxnChg chg="del">
          <ac:chgData name="Mirrich Wang" userId="25893bd8a22151db" providerId="LiveId" clId="{3A6E2220-0D24-4297-9B03-4ECEB4BDF7E1}" dt="2023-10-30T16:16:09.685" v="2152" actId="478"/>
          <ac:cxnSpMkLst>
            <pc:docMk/>
            <pc:sldMk cId="2224786415" sldId="504"/>
            <ac:cxnSpMk id="26" creationId="{DC1E8ED2-46DB-4B67-DF55-A4EDA0113302}"/>
          </ac:cxnSpMkLst>
        </pc:cxnChg>
        <pc:cxnChg chg="del">
          <ac:chgData name="Mirrich Wang" userId="25893bd8a22151db" providerId="LiveId" clId="{3A6E2220-0D24-4297-9B03-4ECEB4BDF7E1}" dt="2023-10-30T16:16:09.685" v="2152" actId="478"/>
          <ac:cxnSpMkLst>
            <pc:docMk/>
            <pc:sldMk cId="2224786415" sldId="504"/>
            <ac:cxnSpMk id="27" creationId="{31D7267C-47E7-D25B-83B0-E04FE3376B4A}"/>
          </ac:cxnSpMkLst>
        </pc:cxnChg>
        <pc:cxnChg chg="del">
          <ac:chgData name="Mirrich Wang" userId="25893bd8a22151db" providerId="LiveId" clId="{3A6E2220-0D24-4297-9B03-4ECEB4BDF7E1}" dt="2023-10-30T16:16:09.685" v="2152" actId="478"/>
          <ac:cxnSpMkLst>
            <pc:docMk/>
            <pc:sldMk cId="2224786415" sldId="504"/>
            <ac:cxnSpMk id="31" creationId="{B61ACAE3-7683-E9C8-C48A-EDE851F2391E}"/>
          </ac:cxnSpMkLst>
        </pc:cxnChg>
        <pc:cxnChg chg="del mod">
          <ac:chgData name="Mirrich Wang" userId="25893bd8a22151db" providerId="LiveId" clId="{3A6E2220-0D24-4297-9B03-4ECEB4BDF7E1}" dt="2023-10-30T16:16:09.685" v="2152" actId="478"/>
          <ac:cxnSpMkLst>
            <pc:docMk/>
            <pc:sldMk cId="2224786415" sldId="504"/>
            <ac:cxnSpMk id="1037" creationId="{87D4204C-524E-4B26-5349-2C567F9FC909}"/>
          </ac:cxnSpMkLst>
        </pc:cxnChg>
        <pc:cxnChg chg="del">
          <ac:chgData name="Mirrich Wang" userId="25893bd8a22151db" providerId="LiveId" clId="{3A6E2220-0D24-4297-9B03-4ECEB4BDF7E1}" dt="2023-10-30T16:16:09.685" v="2152" actId="478"/>
          <ac:cxnSpMkLst>
            <pc:docMk/>
            <pc:sldMk cId="2224786415" sldId="504"/>
            <ac:cxnSpMk id="1038" creationId="{2AFB04B9-90EE-B17A-7254-A4CA9BBD393A}"/>
          </ac:cxnSpMkLst>
        </pc:cxnChg>
        <pc:cxnChg chg="del mod">
          <ac:chgData name="Mirrich Wang" userId="25893bd8a22151db" providerId="LiveId" clId="{3A6E2220-0D24-4297-9B03-4ECEB4BDF7E1}" dt="2023-10-30T16:16:09.685" v="2152" actId="478"/>
          <ac:cxnSpMkLst>
            <pc:docMk/>
            <pc:sldMk cId="2224786415" sldId="504"/>
            <ac:cxnSpMk id="1039" creationId="{7D043ADD-0B4E-676C-D075-8BC4ABD5B0A3}"/>
          </ac:cxnSpMkLst>
        </pc:cxnChg>
        <pc:cxnChg chg="del mod">
          <ac:chgData name="Mirrich Wang" userId="25893bd8a22151db" providerId="LiveId" clId="{3A6E2220-0D24-4297-9B03-4ECEB4BDF7E1}" dt="2023-10-30T16:16:09.685" v="2152" actId="478"/>
          <ac:cxnSpMkLst>
            <pc:docMk/>
            <pc:sldMk cId="2224786415" sldId="504"/>
            <ac:cxnSpMk id="1053" creationId="{3DDE6AE7-BAC6-2B99-CDF5-BF19C29135B7}"/>
          </ac:cxnSpMkLst>
        </pc:cxnChg>
        <pc:cxnChg chg="del mod">
          <ac:chgData name="Mirrich Wang" userId="25893bd8a22151db" providerId="LiveId" clId="{3A6E2220-0D24-4297-9B03-4ECEB4BDF7E1}" dt="2023-10-30T16:16:09.685" v="2152" actId="478"/>
          <ac:cxnSpMkLst>
            <pc:docMk/>
            <pc:sldMk cId="2224786415" sldId="504"/>
            <ac:cxnSpMk id="1054" creationId="{456EEB44-E5EC-5FCE-6837-33C93FD7DB2C}"/>
          </ac:cxnSpMkLst>
        </pc:cxnChg>
        <pc:cxnChg chg="del mod">
          <ac:chgData name="Mirrich Wang" userId="25893bd8a22151db" providerId="LiveId" clId="{3A6E2220-0D24-4297-9B03-4ECEB4BDF7E1}" dt="2023-10-30T16:16:09.685" v="2152" actId="478"/>
          <ac:cxnSpMkLst>
            <pc:docMk/>
            <pc:sldMk cId="2224786415" sldId="504"/>
            <ac:cxnSpMk id="1055" creationId="{C02D768C-C7A5-E3B0-A625-F0CBED16884F}"/>
          </ac:cxnSpMkLst>
        </pc:cxnChg>
        <pc:cxnChg chg="del mod">
          <ac:chgData name="Mirrich Wang" userId="25893bd8a22151db" providerId="LiveId" clId="{3A6E2220-0D24-4297-9B03-4ECEB4BDF7E1}" dt="2023-10-30T16:16:09.685" v="2152" actId="478"/>
          <ac:cxnSpMkLst>
            <pc:docMk/>
            <pc:sldMk cId="2224786415" sldId="504"/>
            <ac:cxnSpMk id="17420" creationId="{35A5A120-F2D2-2B8A-BDAA-5B82216338D5}"/>
          </ac:cxnSpMkLst>
        </pc:cxnChg>
        <pc:cxnChg chg="del mod">
          <ac:chgData name="Mirrich Wang" userId="25893bd8a22151db" providerId="LiveId" clId="{3A6E2220-0D24-4297-9B03-4ECEB4BDF7E1}" dt="2023-10-30T16:16:09.685" v="2152" actId="478"/>
          <ac:cxnSpMkLst>
            <pc:docMk/>
            <pc:sldMk cId="2224786415" sldId="504"/>
            <ac:cxnSpMk id="17423" creationId="{9714802B-8AD3-EB95-A248-0133ACBFC670}"/>
          </ac:cxnSpMkLst>
        </pc:cxnChg>
        <pc:cxnChg chg="del mod">
          <ac:chgData name="Mirrich Wang" userId="25893bd8a22151db" providerId="LiveId" clId="{3A6E2220-0D24-4297-9B03-4ECEB4BDF7E1}" dt="2023-10-30T16:16:09.685" v="2152" actId="478"/>
          <ac:cxnSpMkLst>
            <pc:docMk/>
            <pc:sldMk cId="2224786415" sldId="504"/>
            <ac:cxnSpMk id="17424" creationId="{88B33C8B-6890-8D5C-08C4-FC9D12438FA2}"/>
          </ac:cxnSpMkLst>
        </pc:cxnChg>
        <pc:cxnChg chg="del mod">
          <ac:chgData name="Mirrich Wang" userId="25893bd8a22151db" providerId="LiveId" clId="{3A6E2220-0D24-4297-9B03-4ECEB4BDF7E1}" dt="2023-10-30T16:16:09.685" v="2152" actId="478"/>
          <ac:cxnSpMkLst>
            <pc:docMk/>
            <pc:sldMk cId="2224786415" sldId="504"/>
            <ac:cxnSpMk id="17427" creationId="{DF8D0D6C-4BCA-119E-D5F5-EAD1ECEC196C}"/>
          </ac:cxnSpMkLst>
        </pc:cxnChg>
        <pc:cxnChg chg="del mod">
          <ac:chgData name="Mirrich Wang" userId="25893bd8a22151db" providerId="LiveId" clId="{3A6E2220-0D24-4297-9B03-4ECEB4BDF7E1}" dt="2023-10-30T16:16:09.685" v="2152" actId="478"/>
          <ac:cxnSpMkLst>
            <pc:docMk/>
            <pc:sldMk cId="2224786415" sldId="504"/>
            <ac:cxnSpMk id="17428" creationId="{EB9FE693-7F75-7424-72CA-47FEA6BD10AF}"/>
          </ac:cxnSpMkLst>
        </pc:cxnChg>
        <pc:cxnChg chg="del">
          <ac:chgData name="Mirrich Wang" userId="25893bd8a22151db" providerId="LiveId" clId="{3A6E2220-0D24-4297-9B03-4ECEB4BDF7E1}" dt="2023-10-30T16:16:09.685" v="2152" actId="478"/>
          <ac:cxnSpMkLst>
            <pc:docMk/>
            <pc:sldMk cId="2224786415" sldId="504"/>
            <ac:cxnSpMk id="17446" creationId="{E1414CDC-6761-229B-8FCC-0F4197B3F0C2}"/>
          </ac:cxnSpMkLst>
        </pc:cxnChg>
        <pc:cxnChg chg="del">
          <ac:chgData name="Mirrich Wang" userId="25893bd8a22151db" providerId="LiveId" clId="{3A6E2220-0D24-4297-9B03-4ECEB4BDF7E1}" dt="2023-10-30T16:16:09.685" v="2152" actId="478"/>
          <ac:cxnSpMkLst>
            <pc:docMk/>
            <pc:sldMk cId="2224786415" sldId="504"/>
            <ac:cxnSpMk id="17447" creationId="{AB4DB472-4193-0103-27F3-F504C0CC00C1}"/>
          </ac:cxnSpMkLst>
        </pc:cxnChg>
        <pc:cxnChg chg="del">
          <ac:chgData name="Mirrich Wang" userId="25893bd8a22151db" providerId="LiveId" clId="{3A6E2220-0D24-4297-9B03-4ECEB4BDF7E1}" dt="2023-10-30T16:16:09.685" v="2152" actId="478"/>
          <ac:cxnSpMkLst>
            <pc:docMk/>
            <pc:sldMk cId="2224786415" sldId="504"/>
            <ac:cxnSpMk id="17448" creationId="{EFEC9ACD-C263-207F-F947-24AACD30DA5C}"/>
          </ac:cxnSpMkLst>
        </pc:cxnChg>
        <pc:cxnChg chg="del">
          <ac:chgData name="Mirrich Wang" userId="25893bd8a22151db" providerId="LiveId" clId="{3A6E2220-0D24-4297-9B03-4ECEB4BDF7E1}" dt="2023-10-30T16:16:09.685" v="2152" actId="478"/>
          <ac:cxnSpMkLst>
            <pc:docMk/>
            <pc:sldMk cId="2224786415" sldId="504"/>
            <ac:cxnSpMk id="17449" creationId="{513538A3-9EDA-350B-A439-A98F49F463EF}"/>
          </ac:cxnSpMkLst>
        </pc:cxnChg>
        <pc:cxnChg chg="del">
          <ac:chgData name="Mirrich Wang" userId="25893bd8a22151db" providerId="LiveId" clId="{3A6E2220-0D24-4297-9B03-4ECEB4BDF7E1}" dt="2023-10-30T16:16:09.685" v="2152" actId="478"/>
          <ac:cxnSpMkLst>
            <pc:docMk/>
            <pc:sldMk cId="2224786415" sldId="504"/>
            <ac:cxnSpMk id="17456" creationId="{FB77357A-AE13-1F66-269C-7D53F86B5390}"/>
          </ac:cxnSpMkLst>
        </pc:cxnChg>
        <pc:cxnChg chg="del">
          <ac:chgData name="Mirrich Wang" userId="25893bd8a22151db" providerId="LiveId" clId="{3A6E2220-0D24-4297-9B03-4ECEB4BDF7E1}" dt="2023-10-30T16:16:09.685" v="2152" actId="478"/>
          <ac:cxnSpMkLst>
            <pc:docMk/>
            <pc:sldMk cId="2224786415" sldId="504"/>
            <ac:cxnSpMk id="17457" creationId="{DFEB3634-9F78-75C4-BB7D-7A7AF6B3F155}"/>
          </ac:cxnSpMkLst>
        </pc:cxnChg>
        <pc:cxnChg chg="del">
          <ac:chgData name="Mirrich Wang" userId="25893bd8a22151db" providerId="LiveId" clId="{3A6E2220-0D24-4297-9B03-4ECEB4BDF7E1}" dt="2023-10-30T16:16:09.685" v="2152" actId="478"/>
          <ac:cxnSpMkLst>
            <pc:docMk/>
            <pc:sldMk cId="2224786415" sldId="504"/>
            <ac:cxnSpMk id="17458" creationId="{197B706A-1008-B958-E3FA-6B37A49A25FE}"/>
          </ac:cxnSpMkLst>
        </pc:cxnChg>
        <pc:cxnChg chg="del">
          <ac:chgData name="Mirrich Wang" userId="25893bd8a22151db" providerId="LiveId" clId="{3A6E2220-0D24-4297-9B03-4ECEB4BDF7E1}" dt="2023-10-30T16:16:09.685" v="2152" actId="478"/>
          <ac:cxnSpMkLst>
            <pc:docMk/>
            <pc:sldMk cId="2224786415" sldId="504"/>
            <ac:cxnSpMk id="17459" creationId="{F17EA111-9E9D-E9D1-B5D3-00AE4C2EC776}"/>
          </ac:cxnSpMkLst>
        </pc:cxnChg>
        <pc:cxnChg chg="del">
          <ac:chgData name="Mirrich Wang" userId="25893bd8a22151db" providerId="LiveId" clId="{3A6E2220-0D24-4297-9B03-4ECEB4BDF7E1}" dt="2023-10-30T16:16:09.685" v="2152" actId="478"/>
          <ac:cxnSpMkLst>
            <pc:docMk/>
            <pc:sldMk cId="2224786415" sldId="504"/>
            <ac:cxnSpMk id="17462" creationId="{5F7F1580-2F60-4145-A71E-0648C286969B}"/>
          </ac:cxnSpMkLst>
        </pc:cxnChg>
        <pc:cxnChg chg="del">
          <ac:chgData name="Mirrich Wang" userId="25893bd8a22151db" providerId="LiveId" clId="{3A6E2220-0D24-4297-9B03-4ECEB4BDF7E1}" dt="2023-10-30T16:16:09.685" v="2152" actId="478"/>
          <ac:cxnSpMkLst>
            <pc:docMk/>
            <pc:sldMk cId="2224786415" sldId="504"/>
            <ac:cxnSpMk id="17464" creationId="{A3FA8ED5-D6CF-4358-0C4A-52A0D7557234}"/>
          </ac:cxnSpMkLst>
        </pc:cxnChg>
        <pc:cxnChg chg="del">
          <ac:chgData name="Mirrich Wang" userId="25893bd8a22151db" providerId="LiveId" clId="{3A6E2220-0D24-4297-9B03-4ECEB4BDF7E1}" dt="2023-10-30T16:16:09.685" v="2152" actId="478"/>
          <ac:cxnSpMkLst>
            <pc:docMk/>
            <pc:sldMk cId="2224786415" sldId="504"/>
            <ac:cxnSpMk id="17466" creationId="{4C0A6D0A-416F-6F79-89A6-E8661C393E90}"/>
          </ac:cxnSpMkLst>
        </pc:cxnChg>
        <pc:cxnChg chg="del">
          <ac:chgData name="Mirrich Wang" userId="25893bd8a22151db" providerId="LiveId" clId="{3A6E2220-0D24-4297-9B03-4ECEB4BDF7E1}" dt="2023-10-30T16:16:09.685" v="2152" actId="478"/>
          <ac:cxnSpMkLst>
            <pc:docMk/>
            <pc:sldMk cId="2224786415" sldId="504"/>
            <ac:cxnSpMk id="17468" creationId="{A638D6AD-7991-C6B4-5D7A-5F3F1A1FC082}"/>
          </ac:cxnSpMkLst>
        </pc:cxnChg>
      </pc:sldChg>
      <pc:sldChg chg="addSp delSp modSp mod chgLayout modNotesTx">
        <pc:chgData name="Mirrich Wang" userId="25893bd8a22151db" providerId="LiveId" clId="{3A6E2220-0D24-4297-9B03-4ECEB4BDF7E1}" dt="2023-11-01T06:12:16.736" v="5538" actId="1076"/>
        <pc:sldMkLst>
          <pc:docMk/>
          <pc:sldMk cId="452022331" sldId="505"/>
        </pc:sldMkLst>
        <pc:spChg chg="add mod">
          <ac:chgData name="Mirrich Wang" userId="25893bd8a22151db" providerId="LiveId" clId="{3A6E2220-0D24-4297-9B03-4ECEB4BDF7E1}" dt="2023-11-01T06:12:16.736" v="5538" actId="1076"/>
          <ac:spMkLst>
            <pc:docMk/>
            <pc:sldMk cId="452022331" sldId="505"/>
            <ac:spMk id="3" creationId="{02A2DA01-3DF0-AF61-01AB-AF7CDE22E78B}"/>
          </ac:spMkLst>
        </pc:spChg>
        <pc:spChg chg="add del mod ord">
          <ac:chgData name="Mirrich Wang" userId="25893bd8a22151db" providerId="LiveId" clId="{3A6E2220-0D24-4297-9B03-4ECEB4BDF7E1}" dt="2023-10-31T15:13:29.636" v="2573" actId="6264"/>
          <ac:spMkLst>
            <pc:docMk/>
            <pc:sldMk cId="452022331" sldId="505"/>
            <ac:spMk id="3" creationId="{755899EE-0893-70DB-2130-FBE1C408E119}"/>
          </ac:spMkLst>
        </pc:spChg>
        <pc:spChg chg="mod">
          <ac:chgData name="Mirrich Wang" userId="25893bd8a22151db" providerId="LiveId" clId="{3A6E2220-0D24-4297-9B03-4ECEB4BDF7E1}" dt="2023-11-01T06:08:31.594" v="5479" actId="20577"/>
          <ac:spMkLst>
            <pc:docMk/>
            <pc:sldMk cId="452022331" sldId="505"/>
            <ac:spMk id="5" creationId="{2054C34D-4BCD-099F-D1DD-5BB6C94C05EB}"/>
          </ac:spMkLst>
        </pc:spChg>
        <pc:spChg chg="mod">
          <ac:chgData name="Mirrich Wang" userId="25893bd8a22151db" providerId="LiveId" clId="{3A6E2220-0D24-4297-9B03-4ECEB4BDF7E1}" dt="2023-10-31T15:33:41.926" v="2838" actId="1076"/>
          <ac:spMkLst>
            <pc:docMk/>
            <pc:sldMk cId="452022331" sldId="505"/>
            <ac:spMk id="13" creationId="{7433B766-57B7-2402-203D-0324886EF89D}"/>
          </ac:spMkLst>
        </pc:spChg>
        <pc:spChg chg="mod topLvl">
          <ac:chgData name="Mirrich Wang" userId="25893bd8a22151db" providerId="LiveId" clId="{3A6E2220-0D24-4297-9B03-4ECEB4BDF7E1}" dt="2023-11-01T06:08:34.107" v="5483" actId="1035"/>
          <ac:spMkLst>
            <pc:docMk/>
            <pc:sldMk cId="452022331" sldId="505"/>
            <ac:spMk id="14" creationId="{A1C46CF2-3296-BF10-649E-FC7C40DE35B5}"/>
          </ac:spMkLst>
        </pc:spChg>
        <pc:spChg chg="mod topLvl">
          <ac:chgData name="Mirrich Wang" userId="25893bd8a22151db" providerId="LiveId" clId="{3A6E2220-0D24-4297-9B03-4ECEB4BDF7E1}" dt="2023-11-01T06:08:34.107" v="5483" actId="1035"/>
          <ac:spMkLst>
            <pc:docMk/>
            <pc:sldMk cId="452022331" sldId="505"/>
            <ac:spMk id="15" creationId="{C87ADB26-21AE-6020-9067-1AA8C8FC1EEB}"/>
          </ac:spMkLst>
        </pc:spChg>
        <pc:spChg chg="mod topLvl">
          <ac:chgData name="Mirrich Wang" userId="25893bd8a22151db" providerId="LiveId" clId="{3A6E2220-0D24-4297-9B03-4ECEB4BDF7E1}" dt="2023-11-01T06:08:34.107" v="5483" actId="1035"/>
          <ac:spMkLst>
            <pc:docMk/>
            <pc:sldMk cId="452022331" sldId="505"/>
            <ac:spMk id="16" creationId="{F435795A-53A7-72BB-8D7A-8866ADAB87C4}"/>
          </ac:spMkLst>
        </pc:spChg>
        <pc:spChg chg="del mod topLvl">
          <ac:chgData name="Mirrich Wang" userId="25893bd8a22151db" providerId="LiveId" clId="{3A6E2220-0D24-4297-9B03-4ECEB4BDF7E1}" dt="2023-10-31T15:28:28.137" v="2814"/>
          <ac:spMkLst>
            <pc:docMk/>
            <pc:sldMk cId="452022331" sldId="505"/>
            <ac:spMk id="17" creationId="{6640C101-0F54-6C4D-740D-95DE788F5E12}"/>
          </ac:spMkLst>
        </pc:spChg>
        <pc:spChg chg="mod topLvl">
          <ac:chgData name="Mirrich Wang" userId="25893bd8a22151db" providerId="LiveId" clId="{3A6E2220-0D24-4297-9B03-4ECEB4BDF7E1}" dt="2023-11-01T06:08:34.107" v="5483" actId="1035"/>
          <ac:spMkLst>
            <pc:docMk/>
            <pc:sldMk cId="452022331" sldId="505"/>
            <ac:spMk id="18" creationId="{C73ACB51-2080-4886-6A2A-E6DC6DCC3866}"/>
          </ac:spMkLst>
        </pc:spChg>
        <pc:spChg chg="mod topLvl">
          <ac:chgData name="Mirrich Wang" userId="25893bd8a22151db" providerId="LiveId" clId="{3A6E2220-0D24-4297-9B03-4ECEB4BDF7E1}" dt="2023-11-01T06:08:34.107" v="5483" actId="1035"/>
          <ac:spMkLst>
            <pc:docMk/>
            <pc:sldMk cId="452022331" sldId="505"/>
            <ac:spMk id="19" creationId="{C4BBB309-3C1B-8C8A-7B48-D5F762C7B32C}"/>
          </ac:spMkLst>
        </pc:spChg>
        <pc:spChg chg="del mod topLvl">
          <ac:chgData name="Mirrich Wang" userId="25893bd8a22151db" providerId="LiveId" clId="{3A6E2220-0D24-4297-9B03-4ECEB4BDF7E1}" dt="2023-10-31T15:28:28.137" v="2816"/>
          <ac:spMkLst>
            <pc:docMk/>
            <pc:sldMk cId="452022331" sldId="505"/>
            <ac:spMk id="20" creationId="{D7779597-E33E-6F00-72B0-9A77E27B8A43}"/>
          </ac:spMkLst>
        </pc:spChg>
        <pc:spChg chg="del mod topLvl">
          <ac:chgData name="Mirrich Wang" userId="25893bd8a22151db" providerId="LiveId" clId="{3A6E2220-0D24-4297-9B03-4ECEB4BDF7E1}" dt="2023-10-31T15:27:29.698" v="2787" actId="478"/>
          <ac:spMkLst>
            <pc:docMk/>
            <pc:sldMk cId="452022331" sldId="505"/>
            <ac:spMk id="23" creationId="{AE8D6405-7518-7E4A-FDBC-8E2C3C6061BD}"/>
          </ac:spMkLst>
        </pc:spChg>
        <pc:spChg chg="del mod topLvl">
          <ac:chgData name="Mirrich Wang" userId="25893bd8a22151db" providerId="LiveId" clId="{3A6E2220-0D24-4297-9B03-4ECEB4BDF7E1}" dt="2023-10-31T15:28:28.136" v="2812" actId="478"/>
          <ac:spMkLst>
            <pc:docMk/>
            <pc:sldMk cId="452022331" sldId="505"/>
            <ac:spMk id="24" creationId="{BA6C9282-425C-BFBB-00BF-C19AF40D4B2D}"/>
          </ac:spMkLst>
        </pc:spChg>
        <pc:spChg chg="add del mod ord">
          <ac:chgData name="Mirrich Wang" userId="25893bd8a22151db" providerId="LiveId" clId="{3A6E2220-0D24-4297-9B03-4ECEB4BDF7E1}" dt="2023-10-31T15:13:29.636" v="2573" actId="6264"/>
          <ac:spMkLst>
            <pc:docMk/>
            <pc:sldMk cId="452022331" sldId="505"/>
            <ac:spMk id="27" creationId="{70C84FFD-88DF-9115-8A5A-9CF66D4F8C87}"/>
          </ac:spMkLst>
        </pc:spChg>
        <pc:grpChg chg="del">
          <ac:chgData name="Mirrich Wang" userId="25893bd8a22151db" providerId="LiveId" clId="{3A6E2220-0D24-4297-9B03-4ECEB4BDF7E1}" dt="2023-10-31T15:27:20.503" v="2785" actId="165"/>
          <ac:grpSpMkLst>
            <pc:docMk/>
            <pc:sldMk cId="452022331" sldId="505"/>
            <ac:grpSpMk id="25" creationId="{08B3528A-7F94-0009-86B0-E50F9ED65F07}"/>
          </ac:grpSpMkLst>
        </pc:grpChg>
        <pc:grpChg chg="mod">
          <ac:chgData name="Mirrich Wang" userId="25893bd8a22151db" providerId="LiveId" clId="{3A6E2220-0D24-4297-9B03-4ECEB4BDF7E1}" dt="2023-11-01T06:08:34.107" v="5483" actId="1035"/>
          <ac:grpSpMkLst>
            <pc:docMk/>
            <pc:sldMk cId="452022331" sldId="505"/>
            <ac:grpSpMk id="26" creationId="{ED104534-D95D-15B9-7597-9653BEB70A02}"/>
          </ac:grpSpMkLst>
        </pc:grpChg>
      </pc:sldChg>
      <pc:sldChg chg="addSp delSp modSp mod chgLayout">
        <pc:chgData name="Mirrich Wang" userId="25893bd8a22151db" providerId="LiveId" clId="{3A6E2220-0D24-4297-9B03-4ECEB4BDF7E1}" dt="2023-11-01T05:36:19.216" v="5031"/>
        <pc:sldMkLst>
          <pc:docMk/>
          <pc:sldMk cId="2147554329" sldId="506"/>
        </pc:sldMkLst>
        <pc:spChg chg="add del mod ord">
          <ac:chgData name="Mirrich Wang" userId="25893bd8a22151db" providerId="LiveId" clId="{3A6E2220-0D24-4297-9B03-4ECEB4BDF7E1}" dt="2023-10-31T15:13:29.636" v="2573" actId="6264"/>
          <ac:spMkLst>
            <pc:docMk/>
            <pc:sldMk cId="2147554329" sldId="506"/>
            <ac:spMk id="3" creationId="{1E1409B8-A24F-C5B7-5254-7A44939BAC5A}"/>
          </ac:spMkLst>
        </pc:spChg>
        <pc:spChg chg="add del mod ord">
          <ac:chgData name="Mirrich Wang" userId="25893bd8a22151db" providerId="LiveId" clId="{3A6E2220-0D24-4297-9B03-4ECEB4BDF7E1}" dt="2023-10-31T15:13:29.636" v="2573" actId="6264"/>
          <ac:spMkLst>
            <pc:docMk/>
            <pc:sldMk cId="2147554329" sldId="506"/>
            <ac:spMk id="4" creationId="{34CA3D8C-176D-A7E9-23E2-2E0B2E70462B}"/>
          </ac:spMkLst>
        </pc:spChg>
        <pc:spChg chg="mod">
          <ac:chgData name="Mirrich Wang" userId="25893bd8a22151db" providerId="LiveId" clId="{3A6E2220-0D24-4297-9B03-4ECEB4BDF7E1}" dt="2023-11-01T05:36:19.216" v="5031"/>
          <ac:spMkLst>
            <pc:docMk/>
            <pc:sldMk cId="2147554329" sldId="506"/>
            <ac:spMk id="5" creationId="{2054C34D-4BCD-099F-D1DD-5BB6C94C05EB}"/>
          </ac:spMkLst>
        </pc:spChg>
      </pc:sldChg>
      <pc:sldChg chg="addSp delSp modSp add mod chgLayout modNotesTx">
        <pc:chgData name="Mirrich Wang" userId="25893bd8a22151db" providerId="LiveId" clId="{3A6E2220-0D24-4297-9B03-4ECEB4BDF7E1}" dt="2023-11-01T06:12:55.353" v="5549" actId="1076"/>
        <pc:sldMkLst>
          <pc:docMk/>
          <pc:sldMk cId="328429606" sldId="507"/>
        </pc:sldMkLst>
        <pc:spChg chg="add mod">
          <ac:chgData name="Mirrich Wang" userId="25893bd8a22151db" providerId="LiveId" clId="{3A6E2220-0D24-4297-9B03-4ECEB4BDF7E1}" dt="2023-11-01T06:12:55.353" v="5549" actId="1076"/>
          <ac:spMkLst>
            <pc:docMk/>
            <pc:sldMk cId="328429606" sldId="507"/>
            <ac:spMk id="3" creationId="{51AE8FFF-56C5-FF8F-CDD2-60AF01C1E057}"/>
          </ac:spMkLst>
        </pc:spChg>
        <pc:spChg chg="add del mod ord">
          <ac:chgData name="Mirrich Wang" userId="25893bd8a22151db" providerId="LiveId" clId="{3A6E2220-0D24-4297-9B03-4ECEB4BDF7E1}" dt="2023-10-31T15:13:29.636" v="2573" actId="6264"/>
          <ac:spMkLst>
            <pc:docMk/>
            <pc:sldMk cId="328429606" sldId="507"/>
            <ac:spMk id="3" creationId="{7C7C3EDB-C316-0BA8-D1FE-30D8F71AA057}"/>
          </ac:spMkLst>
        </pc:spChg>
        <pc:spChg chg="mod">
          <ac:chgData name="Mirrich Wang" userId="25893bd8a22151db" providerId="LiveId" clId="{3A6E2220-0D24-4297-9B03-4ECEB4BDF7E1}" dt="2023-11-01T06:11:07.141" v="5521"/>
          <ac:spMkLst>
            <pc:docMk/>
            <pc:sldMk cId="328429606" sldId="507"/>
            <ac:spMk id="5" creationId="{2054C34D-4BCD-099F-D1DD-5BB6C94C05EB}"/>
          </ac:spMkLst>
        </pc:spChg>
        <pc:spChg chg="add del mod ord">
          <ac:chgData name="Mirrich Wang" userId="25893bd8a22151db" providerId="LiveId" clId="{3A6E2220-0D24-4297-9B03-4ECEB4BDF7E1}" dt="2023-10-31T15:13:29.636" v="2573" actId="6264"/>
          <ac:spMkLst>
            <pc:docMk/>
            <pc:sldMk cId="328429606" sldId="507"/>
            <ac:spMk id="27" creationId="{5CCB78B5-0940-0858-B42B-6EF670EF4603}"/>
          </ac:spMkLst>
        </pc:spChg>
        <pc:grpChg chg="del">
          <ac:chgData name="Mirrich Wang" userId="25893bd8a22151db" providerId="LiveId" clId="{3A6E2220-0D24-4297-9B03-4ECEB4BDF7E1}" dt="2023-10-31T15:48:05.804" v="3075" actId="478"/>
          <ac:grpSpMkLst>
            <pc:docMk/>
            <pc:sldMk cId="328429606" sldId="507"/>
            <ac:grpSpMk id="25" creationId="{08B3528A-7F94-0009-86B0-E50F9ED65F07}"/>
          </ac:grpSpMkLst>
        </pc:grpChg>
        <pc:grpChg chg="del">
          <ac:chgData name="Mirrich Wang" userId="25893bd8a22151db" providerId="LiveId" clId="{3A6E2220-0D24-4297-9B03-4ECEB4BDF7E1}" dt="2023-10-31T15:48:05.804" v="3075" actId="478"/>
          <ac:grpSpMkLst>
            <pc:docMk/>
            <pc:sldMk cId="328429606" sldId="507"/>
            <ac:grpSpMk id="26" creationId="{ED104534-D95D-15B9-7597-9653BEB70A02}"/>
          </ac:grpSpMkLst>
        </pc:grpChg>
      </pc:sldChg>
      <pc:sldChg chg="addSp delSp modSp new mod ord chgLayout">
        <pc:chgData name="Mirrich Wang" userId="25893bd8a22151db" providerId="LiveId" clId="{3A6E2220-0D24-4297-9B03-4ECEB4BDF7E1}" dt="2023-11-01T07:48:02.259" v="6479" actId="20577"/>
        <pc:sldMkLst>
          <pc:docMk/>
          <pc:sldMk cId="1868394238" sldId="508"/>
        </pc:sldMkLst>
        <pc:spChg chg="add del">
          <ac:chgData name="Mirrich Wang" userId="25893bd8a22151db" providerId="LiveId" clId="{3A6E2220-0D24-4297-9B03-4ECEB4BDF7E1}" dt="2023-10-31T17:03:15.641" v="4435" actId="478"/>
          <ac:spMkLst>
            <pc:docMk/>
            <pc:sldMk cId="1868394238" sldId="508"/>
            <ac:spMk id="2" creationId="{4BD8C591-2E54-A48E-0475-D78014B1E557}"/>
          </ac:spMkLst>
        </pc:spChg>
        <pc:spChg chg="add mod">
          <ac:chgData name="Mirrich Wang" userId="25893bd8a22151db" providerId="LiveId" clId="{3A6E2220-0D24-4297-9B03-4ECEB4BDF7E1}" dt="2023-11-01T07:48:02.259" v="6479" actId="20577"/>
          <ac:spMkLst>
            <pc:docMk/>
            <pc:sldMk cId="1868394238" sldId="508"/>
            <ac:spMk id="2" creationId="{76930B9C-4B82-979D-3533-D314DB6CA588}"/>
          </ac:spMkLst>
        </pc:spChg>
        <pc:spChg chg="add del mod">
          <ac:chgData name="Mirrich Wang" userId="25893bd8a22151db" providerId="LiveId" clId="{3A6E2220-0D24-4297-9B03-4ECEB4BDF7E1}" dt="2023-11-01T07:48:00.304" v="6478" actId="478"/>
          <ac:spMkLst>
            <pc:docMk/>
            <pc:sldMk cId="1868394238" sldId="508"/>
            <ac:spMk id="3" creationId="{A14BF784-C571-D368-CF37-61EDBFC737EE}"/>
          </ac:spMkLst>
        </pc:spChg>
        <pc:spChg chg="add del mod">
          <ac:chgData name="Mirrich Wang" userId="25893bd8a22151db" providerId="LiveId" clId="{3A6E2220-0D24-4297-9B03-4ECEB4BDF7E1}" dt="2023-10-31T17:03:15.641" v="4435" actId="478"/>
          <ac:spMkLst>
            <pc:docMk/>
            <pc:sldMk cId="1868394238" sldId="508"/>
            <ac:spMk id="3" creationId="{BD6C8915-4A54-64DE-151B-1F61302614B0}"/>
          </ac:spMkLst>
        </pc:spChg>
        <pc:spChg chg="add del mod ord">
          <ac:chgData name="Mirrich Wang" userId="25893bd8a22151db" providerId="LiveId" clId="{3A6E2220-0D24-4297-9B03-4ECEB4BDF7E1}" dt="2023-10-31T15:13:29.636" v="2573" actId="6264"/>
          <ac:spMkLst>
            <pc:docMk/>
            <pc:sldMk cId="1868394238" sldId="508"/>
            <ac:spMk id="4" creationId="{8F509875-073E-6AD0-4723-8D2B01C90701}"/>
          </ac:spMkLst>
        </pc:spChg>
        <pc:spChg chg="add del mod ord">
          <ac:chgData name="Mirrich Wang" userId="25893bd8a22151db" providerId="LiveId" clId="{3A6E2220-0D24-4297-9B03-4ECEB4BDF7E1}" dt="2023-10-31T15:13:29.636" v="2573" actId="6264"/>
          <ac:spMkLst>
            <pc:docMk/>
            <pc:sldMk cId="1868394238" sldId="508"/>
            <ac:spMk id="5" creationId="{306C4154-442E-8FD5-DA44-388F378AA5D0}"/>
          </ac:spMkLst>
        </pc:spChg>
        <pc:spChg chg="add mod">
          <ac:chgData name="Mirrich Wang" userId="25893bd8a22151db" providerId="LiveId" clId="{3A6E2220-0D24-4297-9B03-4ECEB4BDF7E1}" dt="2023-10-31T17:09:46.285" v="4674" actId="20577"/>
          <ac:spMkLst>
            <pc:docMk/>
            <pc:sldMk cId="1868394238" sldId="508"/>
            <ac:spMk id="7" creationId="{83548F83-90CD-D349-E8F1-B543E5985D11}"/>
          </ac:spMkLst>
        </pc:spChg>
        <pc:picChg chg="add mod">
          <ac:chgData name="Mirrich Wang" userId="25893bd8a22151db" providerId="LiveId" clId="{3A6E2220-0D24-4297-9B03-4ECEB4BDF7E1}" dt="2023-10-31T17:03:16.393" v="4436"/>
          <ac:picMkLst>
            <pc:docMk/>
            <pc:sldMk cId="1868394238" sldId="508"/>
            <ac:picMk id="6" creationId="{23F1F490-D879-8045-C0C3-1F806E1E98B4}"/>
          </ac:picMkLst>
        </pc:picChg>
      </pc:sldChg>
      <pc:sldChg chg="addSp delSp modSp new mod">
        <pc:chgData name="Mirrich Wang" userId="25893bd8a22151db" providerId="LiveId" clId="{3A6E2220-0D24-4297-9B03-4ECEB4BDF7E1}" dt="2023-11-01T06:16:53.508" v="5604" actId="1076"/>
        <pc:sldMkLst>
          <pc:docMk/>
          <pc:sldMk cId="2589279923" sldId="509"/>
        </pc:sldMkLst>
        <pc:spChg chg="del">
          <ac:chgData name="Mirrich Wang" userId="25893bd8a22151db" providerId="LiveId" clId="{3A6E2220-0D24-4297-9B03-4ECEB4BDF7E1}" dt="2023-11-01T05:41:32.805" v="5091" actId="478"/>
          <ac:spMkLst>
            <pc:docMk/>
            <pc:sldMk cId="2589279923" sldId="509"/>
            <ac:spMk id="2" creationId="{BCF59A1F-9A3A-3C17-FA5E-4B4B135D3542}"/>
          </ac:spMkLst>
        </pc:spChg>
        <pc:spChg chg="del mod">
          <ac:chgData name="Mirrich Wang" userId="25893bd8a22151db" providerId="LiveId" clId="{3A6E2220-0D24-4297-9B03-4ECEB4BDF7E1}" dt="2023-11-01T06:14:42.692" v="5561" actId="478"/>
          <ac:spMkLst>
            <pc:docMk/>
            <pc:sldMk cId="2589279923" sldId="509"/>
            <ac:spMk id="3" creationId="{D81F2879-DC55-E49C-12AB-505A401F5305}"/>
          </ac:spMkLst>
        </pc:spChg>
        <pc:spChg chg="add mod">
          <ac:chgData name="Mirrich Wang" userId="25893bd8a22151db" providerId="LiveId" clId="{3A6E2220-0D24-4297-9B03-4ECEB4BDF7E1}" dt="2023-11-01T05:41:33.347" v="5092"/>
          <ac:spMkLst>
            <pc:docMk/>
            <pc:sldMk cId="2589279923" sldId="509"/>
            <ac:spMk id="5" creationId="{4559E80A-788F-B2C3-A8D4-09B9C57777DB}"/>
          </ac:spMkLst>
        </pc:spChg>
        <pc:spChg chg="add del mod">
          <ac:chgData name="Mirrich Wang" userId="25893bd8a22151db" providerId="LiveId" clId="{3A6E2220-0D24-4297-9B03-4ECEB4BDF7E1}" dt="2023-11-01T06:14:45.157" v="5564" actId="478"/>
          <ac:spMkLst>
            <pc:docMk/>
            <pc:sldMk cId="2589279923" sldId="509"/>
            <ac:spMk id="6" creationId="{0EE60776-3152-BAD0-2CB0-D320079DE62D}"/>
          </ac:spMkLst>
        </pc:spChg>
        <pc:spChg chg="add del mod">
          <ac:chgData name="Mirrich Wang" userId="25893bd8a22151db" providerId="LiveId" clId="{3A6E2220-0D24-4297-9B03-4ECEB4BDF7E1}" dt="2023-11-01T06:14:43.886" v="5563"/>
          <ac:spMkLst>
            <pc:docMk/>
            <pc:sldMk cId="2589279923" sldId="509"/>
            <ac:spMk id="7" creationId="{9D4D8575-6ED9-8351-98F0-C84C8C1C2A45}"/>
          </ac:spMkLst>
        </pc:spChg>
        <pc:spChg chg="add mod">
          <ac:chgData name="Mirrich Wang" userId="25893bd8a22151db" providerId="LiveId" clId="{3A6E2220-0D24-4297-9B03-4ECEB4BDF7E1}" dt="2023-11-01T06:16:49.969" v="5603" actId="20577"/>
          <ac:spMkLst>
            <pc:docMk/>
            <pc:sldMk cId="2589279923" sldId="509"/>
            <ac:spMk id="8" creationId="{28BF96FF-E6ED-9B01-621D-CA5AED403902}"/>
          </ac:spMkLst>
        </pc:spChg>
        <pc:picChg chg="add mod">
          <ac:chgData name="Mirrich Wang" userId="25893bd8a22151db" providerId="LiveId" clId="{3A6E2220-0D24-4297-9B03-4ECEB4BDF7E1}" dt="2023-11-01T05:41:33.347" v="5092"/>
          <ac:picMkLst>
            <pc:docMk/>
            <pc:sldMk cId="2589279923" sldId="509"/>
            <ac:picMk id="4" creationId="{861A7D81-DFCF-3587-8332-C2F9D6E1D836}"/>
          </ac:picMkLst>
        </pc:picChg>
        <pc:picChg chg="add mod">
          <ac:chgData name="Mirrich Wang" userId="25893bd8a22151db" providerId="LiveId" clId="{3A6E2220-0D24-4297-9B03-4ECEB4BDF7E1}" dt="2023-11-01T06:16:45.446" v="5600" actId="1076"/>
          <ac:picMkLst>
            <pc:docMk/>
            <pc:sldMk cId="2589279923" sldId="509"/>
            <ac:picMk id="1026" creationId="{9E23ABB0-C16A-199F-3F3E-455B29624CE2}"/>
          </ac:picMkLst>
        </pc:picChg>
        <pc:picChg chg="add mod">
          <ac:chgData name="Mirrich Wang" userId="25893bd8a22151db" providerId="LiveId" clId="{3A6E2220-0D24-4297-9B03-4ECEB4BDF7E1}" dt="2023-11-01T06:16:53.508" v="5604" actId="1076"/>
          <ac:picMkLst>
            <pc:docMk/>
            <pc:sldMk cId="2589279923" sldId="509"/>
            <ac:picMk id="1028" creationId="{2BA75D10-36F8-FFFC-D043-7EB5E501306C}"/>
          </ac:picMkLst>
        </pc:picChg>
      </pc:sldChg>
      <pc:sldChg chg="addSp delSp modSp add mod modNotesTx">
        <pc:chgData name="Mirrich Wang" userId="25893bd8a22151db" providerId="LiveId" clId="{3A6E2220-0D24-4297-9B03-4ECEB4BDF7E1}" dt="2023-11-01T06:19:36.893" v="5721" actId="20577"/>
        <pc:sldMkLst>
          <pc:docMk/>
          <pc:sldMk cId="2128413628" sldId="510"/>
        </pc:sldMkLst>
        <pc:spChg chg="mod">
          <ac:chgData name="Mirrich Wang" userId="25893bd8a22151db" providerId="LiveId" clId="{3A6E2220-0D24-4297-9B03-4ECEB4BDF7E1}" dt="2023-11-01T06:18:51.097" v="5714" actId="20577"/>
          <ac:spMkLst>
            <pc:docMk/>
            <pc:sldMk cId="2128413628" sldId="510"/>
            <ac:spMk id="8" creationId="{28BF96FF-E6ED-9B01-621D-CA5AED403902}"/>
          </ac:spMkLst>
        </pc:spChg>
        <pc:picChg chg="del">
          <ac:chgData name="Mirrich Wang" userId="25893bd8a22151db" providerId="LiveId" clId="{3A6E2220-0D24-4297-9B03-4ECEB4BDF7E1}" dt="2023-11-01T06:17:21.229" v="5617" actId="478"/>
          <ac:picMkLst>
            <pc:docMk/>
            <pc:sldMk cId="2128413628" sldId="510"/>
            <ac:picMk id="1026" creationId="{9E23ABB0-C16A-199F-3F3E-455B29624CE2}"/>
          </ac:picMkLst>
        </pc:picChg>
        <pc:picChg chg="del">
          <ac:chgData name="Mirrich Wang" userId="25893bd8a22151db" providerId="LiveId" clId="{3A6E2220-0D24-4297-9B03-4ECEB4BDF7E1}" dt="2023-11-01T06:17:20.154" v="5616" actId="478"/>
          <ac:picMkLst>
            <pc:docMk/>
            <pc:sldMk cId="2128413628" sldId="510"/>
            <ac:picMk id="1028" creationId="{2BA75D10-36F8-FFFC-D043-7EB5E501306C}"/>
          </ac:picMkLst>
        </pc:picChg>
        <pc:picChg chg="add mod">
          <ac:chgData name="Mirrich Wang" userId="25893bd8a22151db" providerId="LiveId" clId="{3A6E2220-0D24-4297-9B03-4ECEB4BDF7E1}" dt="2023-11-01T06:18:16.010" v="5711" actId="1076"/>
          <ac:picMkLst>
            <pc:docMk/>
            <pc:sldMk cId="2128413628" sldId="510"/>
            <ac:picMk id="2050" creationId="{F1830636-7190-B183-F70C-5FA17F00EF26}"/>
          </ac:picMkLst>
        </pc:picChg>
      </pc:sldChg>
      <pc:sldChg chg="addSp delSp modSp add mod">
        <pc:chgData name="Mirrich Wang" userId="25893bd8a22151db" providerId="LiveId" clId="{3A6E2220-0D24-4297-9B03-4ECEB4BDF7E1}" dt="2023-11-01T07:18:02.857" v="5983" actId="14100"/>
        <pc:sldMkLst>
          <pc:docMk/>
          <pc:sldMk cId="2128234847" sldId="511"/>
        </pc:sldMkLst>
        <pc:spChg chg="mod">
          <ac:chgData name="Mirrich Wang" userId="25893bd8a22151db" providerId="LiveId" clId="{3A6E2220-0D24-4297-9B03-4ECEB4BDF7E1}" dt="2023-11-01T07:18:02.857" v="5983" actId="14100"/>
          <ac:spMkLst>
            <pc:docMk/>
            <pc:sldMk cId="2128234847" sldId="511"/>
            <ac:spMk id="8" creationId="{28BF96FF-E6ED-9B01-621D-CA5AED403902}"/>
          </ac:spMkLst>
        </pc:spChg>
        <pc:picChg chg="del">
          <ac:chgData name="Mirrich Wang" userId="25893bd8a22151db" providerId="LiveId" clId="{3A6E2220-0D24-4297-9B03-4ECEB4BDF7E1}" dt="2023-11-01T06:20:34.799" v="5726" actId="478"/>
          <ac:picMkLst>
            <pc:docMk/>
            <pc:sldMk cId="2128234847" sldId="511"/>
            <ac:picMk id="2050" creationId="{F1830636-7190-B183-F70C-5FA17F00EF26}"/>
          </ac:picMkLst>
        </pc:picChg>
        <pc:picChg chg="add mod">
          <ac:chgData name="Mirrich Wang" userId="25893bd8a22151db" providerId="LiveId" clId="{3A6E2220-0D24-4297-9B03-4ECEB4BDF7E1}" dt="2023-11-01T06:20:59.982" v="5742" actId="1076"/>
          <ac:picMkLst>
            <pc:docMk/>
            <pc:sldMk cId="2128234847" sldId="511"/>
            <ac:picMk id="3074" creationId="{D60BF8AB-832A-9092-BAE1-A710BFDA27D8}"/>
          </ac:picMkLst>
        </pc:picChg>
      </pc:sldChg>
      <pc:sldChg chg="addSp delSp modSp add mod">
        <pc:chgData name="Mirrich Wang" userId="25893bd8a22151db" providerId="LiveId" clId="{3A6E2220-0D24-4297-9B03-4ECEB4BDF7E1}" dt="2023-11-01T07:18:00.343" v="5982" actId="14100"/>
        <pc:sldMkLst>
          <pc:docMk/>
          <pc:sldMk cId="3786958021" sldId="512"/>
        </pc:sldMkLst>
        <pc:spChg chg="mod">
          <ac:chgData name="Mirrich Wang" userId="25893bd8a22151db" providerId="LiveId" clId="{3A6E2220-0D24-4297-9B03-4ECEB4BDF7E1}" dt="2023-11-01T07:18:00.343" v="5982" actId="14100"/>
          <ac:spMkLst>
            <pc:docMk/>
            <pc:sldMk cId="3786958021" sldId="512"/>
            <ac:spMk id="8" creationId="{28BF96FF-E6ED-9B01-621D-CA5AED403902}"/>
          </ac:spMkLst>
        </pc:spChg>
        <pc:picChg chg="del">
          <ac:chgData name="Mirrich Wang" userId="25893bd8a22151db" providerId="LiveId" clId="{3A6E2220-0D24-4297-9B03-4ECEB4BDF7E1}" dt="2023-11-01T06:24:30.581" v="5759" actId="478"/>
          <ac:picMkLst>
            <pc:docMk/>
            <pc:sldMk cId="3786958021" sldId="512"/>
            <ac:picMk id="3074" creationId="{D60BF8AB-832A-9092-BAE1-A710BFDA27D8}"/>
          </ac:picMkLst>
        </pc:picChg>
        <pc:picChg chg="add mod">
          <ac:chgData name="Mirrich Wang" userId="25893bd8a22151db" providerId="LiveId" clId="{3A6E2220-0D24-4297-9B03-4ECEB4BDF7E1}" dt="2023-11-01T06:26:58.643" v="5859" actId="1036"/>
          <ac:picMkLst>
            <pc:docMk/>
            <pc:sldMk cId="3786958021" sldId="512"/>
            <ac:picMk id="4098" creationId="{3513C111-6E10-302C-6AB3-77A3011BBCF6}"/>
          </ac:picMkLst>
        </pc:picChg>
      </pc:sldChg>
      <pc:sldChg chg="addSp delSp modSp add mod">
        <pc:chgData name="Mirrich Wang" userId="25893bd8a22151db" providerId="LiveId" clId="{3A6E2220-0D24-4297-9B03-4ECEB4BDF7E1}" dt="2023-11-01T07:17:56.624" v="5981" actId="14100"/>
        <pc:sldMkLst>
          <pc:docMk/>
          <pc:sldMk cId="19246677" sldId="513"/>
        </pc:sldMkLst>
        <pc:spChg chg="add del">
          <ac:chgData name="Mirrich Wang" userId="25893bd8a22151db" providerId="LiveId" clId="{3A6E2220-0D24-4297-9B03-4ECEB4BDF7E1}" dt="2023-11-01T06:25:36.919" v="5789"/>
          <ac:spMkLst>
            <pc:docMk/>
            <pc:sldMk cId="19246677" sldId="513"/>
            <ac:spMk id="2" creationId="{2485B607-566F-76E2-7C2A-2E7454107FEA}"/>
          </ac:spMkLst>
        </pc:spChg>
        <pc:spChg chg="mod">
          <ac:chgData name="Mirrich Wang" userId="25893bd8a22151db" providerId="LiveId" clId="{3A6E2220-0D24-4297-9B03-4ECEB4BDF7E1}" dt="2023-11-01T07:17:56.624" v="5981" actId="14100"/>
          <ac:spMkLst>
            <pc:docMk/>
            <pc:sldMk cId="19246677" sldId="513"/>
            <ac:spMk id="8" creationId="{28BF96FF-E6ED-9B01-621D-CA5AED403902}"/>
          </ac:spMkLst>
        </pc:spChg>
        <pc:picChg chg="del mod">
          <ac:chgData name="Mirrich Wang" userId="25893bd8a22151db" providerId="LiveId" clId="{3A6E2220-0D24-4297-9B03-4ECEB4BDF7E1}" dt="2023-11-01T06:26:01.453" v="5802" actId="478"/>
          <ac:picMkLst>
            <pc:docMk/>
            <pc:sldMk cId="19246677" sldId="513"/>
            <ac:picMk id="4098" creationId="{3513C111-6E10-302C-6AB3-77A3011BBCF6}"/>
          </ac:picMkLst>
        </pc:picChg>
        <pc:picChg chg="add mod">
          <ac:chgData name="Mirrich Wang" userId="25893bd8a22151db" providerId="LiveId" clId="{3A6E2220-0D24-4297-9B03-4ECEB4BDF7E1}" dt="2023-11-01T06:26:29.915" v="5846" actId="1076"/>
          <ac:picMkLst>
            <pc:docMk/>
            <pc:sldMk cId="19246677" sldId="513"/>
            <ac:picMk id="5123" creationId="{8E47DCD0-164E-C40C-EC93-0E96551C6A64}"/>
          </ac:picMkLst>
        </pc:picChg>
      </pc:sldChg>
      <pc:sldChg chg="addSp delSp modSp add mod modNotesTx">
        <pc:chgData name="Mirrich Wang" userId="25893bd8a22151db" providerId="LiveId" clId="{3A6E2220-0D24-4297-9B03-4ECEB4BDF7E1}" dt="2023-11-01T07:41:40.205" v="6392"/>
        <pc:sldMkLst>
          <pc:docMk/>
          <pc:sldMk cId="3280513499" sldId="514"/>
        </pc:sldMkLst>
        <pc:spChg chg="mod">
          <ac:chgData name="Mirrich Wang" userId="25893bd8a22151db" providerId="LiveId" clId="{3A6E2220-0D24-4297-9B03-4ECEB4BDF7E1}" dt="2023-11-01T07:12:03.086" v="5922" actId="20577"/>
          <ac:spMkLst>
            <pc:docMk/>
            <pc:sldMk cId="3280513499" sldId="514"/>
            <ac:spMk id="8" creationId="{28BF96FF-E6ED-9B01-621D-CA5AED403902}"/>
          </ac:spMkLst>
        </pc:spChg>
        <pc:picChg chg="del">
          <ac:chgData name="Mirrich Wang" userId="25893bd8a22151db" providerId="LiveId" clId="{3A6E2220-0D24-4297-9B03-4ECEB4BDF7E1}" dt="2023-11-01T07:11:22.638" v="5912" actId="478"/>
          <ac:picMkLst>
            <pc:docMk/>
            <pc:sldMk cId="3280513499" sldId="514"/>
            <ac:picMk id="5123" creationId="{8E47DCD0-164E-C40C-EC93-0E96551C6A64}"/>
          </ac:picMkLst>
        </pc:picChg>
        <pc:picChg chg="add mod">
          <ac:chgData name="Mirrich Wang" userId="25893bd8a22151db" providerId="LiveId" clId="{3A6E2220-0D24-4297-9B03-4ECEB4BDF7E1}" dt="2023-11-01T07:13:49.037" v="5938" actId="1076"/>
          <ac:picMkLst>
            <pc:docMk/>
            <pc:sldMk cId="3280513499" sldId="514"/>
            <ac:picMk id="6146" creationId="{DFF6851E-5BC0-E6B9-0A21-C02C427C648A}"/>
          </ac:picMkLst>
        </pc:picChg>
      </pc:sldChg>
      <pc:sldChg chg="addSp delSp modSp add mod modNotesTx">
        <pc:chgData name="Mirrich Wang" userId="25893bd8a22151db" providerId="LiveId" clId="{3A6E2220-0D24-4297-9B03-4ECEB4BDF7E1}" dt="2023-11-01T07:41:26.855" v="6391"/>
        <pc:sldMkLst>
          <pc:docMk/>
          <pc:sldMk cId="3107662749" sldId="515"/>
        </pc:sldMkLst>
        <pc:spChg chg="add del">
          <ac:chgData name="Mirrich Wang" userId="25893bd8a22151db" providerId="LiveId" clId="{3A6E2220-0D24-4297-9B03-4ECEB4BDF7E1}" dt="2023-11-01T07:41:24.629" v="6388" actId="22"/>
          <ac:spMkLst>
            <pc:docMk/>
            <pc:sldMk cId="3107662749" sldId="515"/>
            <ac:spMk id="3" creationId="{019EBB56-B99A-80F1-268F-A2919DAC0546}"/>
          </ac:spMkLst>
        </pc:spChg>
        <pc:spChg chg="mod">
          <ac:chgData name="Mirrich Wang" userId="25893bd8a22151db" providerId="LiveId" clId="{3A6E2220-0D24-4297-9B03-4ECEB4BDF7E1}" dt="2023-11-01T07:40:40.332" v="6386"/>
          <ac:spMkLst>
            <pc:docMk/>
            <pc:sldMk cId="3107662749" sldId="515"/>
            <ac:spMk id="8" creationId="{28BF96FF-E6ED-9B01-621D-CA5AED403902}"/>
          </ac:spMkLst>
        </pc:spChg>
        <pc:picChg chg="del mod">
          <ac:chgData name="Mirrich Wang" userId="25893bd8a22151db" providerId="LiveId" clId="{3A6E2220-0D24-4297-9B03-4ECEB4BDF7E1}" dt="2023-11-01T07:39:58.491" v="6373" actId="478"/>
          <ac:picMkLst>
            <pc:docMk/>
            <pc:sldMk cId="3107662749" sldId="515"/>
            <ac:picMk id="6146" creationId="{DFF6851E-5BC0-E6B9-0A21-C02C427C648A}"/>
          </ac:picMkLst>
        </pc:picChg>
      </pc:sldChg>
      <pc:sldChg chg="addSp delSp modSp add mod">
        <pc:chgData name="Mirrich Wang" userId="25893bd8a22151db" providerId="LiveId" clId="{3A6E2220-0D24-4297-9B03-4ECEB4BDF7E1}" dt="2023-11-01T07:17:53.245" v="5980" actId="14100"/>
        <pc:sldMkLst>
          <pc:docMk/>
          <pc:sldMk cId="1785916649" sldId="516"/>
        </pc:sldMkLst>
        <pc:spChg chg="mod">
          <ac:chgData name="Mirrich Wang" userId="25893bd8a22151db" providerId="LiveId" clId="{3A6E2220-0D24-4297-9B03-4ECEB4BDF7E1}" dt="2023-11-01T07:17:53.245" v="5980" actId="14100"/>
          <ac:spMkLst>
            <pc:docMk/>
            <pc:sldMk cId="1785916649" sldId="516"/>
            <ac:spMk id="8" creationId="{28BF96FF-E6ED-9B01-621D-CA5AED403902}"/>
          </ac:spMkLst>
        </pc:spChg>
        <pc:picChg chg="del">
          <ac:chgData name="Mirrich Wang" userId="25893bd8a22151db" providerId="LiveId" clId="{3A6E2220-0D24-4297-9B03-4ECEB4BDF7E1}" dt="2023-11-01T07:17:14.661" v="5947" actId="478"/>
          <ac:picMkLst>
            <pc:docMk/>
            <pc:sldMk cId="1785916649" sldId="516"/>
            <ac:picMk id="5123" creationId="{8E47DCD0-164E-C40C-EC93-0E96551C6A64}"/>
          </ac:picMkLst>
        </pc:picChg>
        <pc:picChg chg="add mod">
          <ac:chgData name="Mirrich Wang" userId="25893bd8a22151db" providerId="LiveId" clId="{3A6E2220-0D24-4297-9B03-4ECEB4BDF7E1}" dt="2023-11-01T07:17:46.911" v="5979" actId="1076"/>
          <ac:picMkLst>
            <pc:docMk/>
            <pc:sldMk cId="1785916649" sldId="516"/>
            <ac:picMk id="7170" creationId="{A9761881-ABD0-07E5-4A47-CFA8B89E4AD8}"/>
          </ac:picMkLst>
        </pc:picChg>
      </pc:sldChg>
      <pc:sldChg chg="addSp delSp modSp add mod">
        <pc:chgData name="Mirrich Wang" userId="25893bd8a22151db" providerId="LiveId" clId="{3A6E2220-0D24-4297-9B03-4ECEB4BDF7E1}" dt="2023-11-04T04:57:47.316" v="6994" actId="113"/>
        <pc:sldMkLst>
          <pc:docMk/>
          <pc:sldMk cId="2564271336" sldId="517"/>
        </pc:sldMkLst>
        <pc:spChg chg="mod">
          <ac:chgData name="Mirrich Wang" userId="25893bd8a22151db" providerId="LiveId" clId="{3A6E2220-0D24-4297-9B03-4ECEB4BDF7E1}" dt="2023-11-01T07:36:17.120" v="6355" actId="113"/>
          <ac:spMkLst>
            <pc:docMk/>
            <pc:sldMk cId="2564271336" sldId="517"/>
            <ac:spMk id="5" creationId="{4559E80A-788F-B2C3-A8D4-09B9C57777DB}"/>
          </ac:spMkLst>
        </pc:spChg>
        <pc:spChg chg="mod">
          <ac:chgData name="Mirrich Wang" userId="25893bd8a22151db" providerId="LiveId" clId="{3A6E2220-0D24-4297-9B03-4ECEB4BDF7E1}" dt="2023-11-01T07:38:59.143" v="6366" actId="14100"/>
          <ac:spMkLst>
            <pc:docMk/>
            <pc:sldMk cId="2564271336" sldId="517"/>
            <ac:spMk id="8" creationId="{28BF96FF-E6ED-9B01-621D-CA5AED403902}"/>
          </ac:spMkLst>
        </pc:spChg>
        <pc:spChg chg="add mod ord topLvl">
          <ac:chgData name="Mirrich Wang" userId="25893bd8a22151db" providerId="LiveId" clId="{3A6E2220-0D24-4297-9B03-4ECEB4BDF7E1}" dt="2023-11-01T07:39:10.840" v="6369" actId="1036"/>
          <ac:spMkLst>
            <pc:docMk/>
            <pc:sldMk cId="2564271336" sldId="517"/>
            <ac:spMk id="16" creationId="{EF40CE66-3E74-1591-9A5F-B792D3E7B730}"/>
          </ac:spMkLst>
        </pc:spChg>
        <pc:grpChg chg="add del mod">
          <ac:chgData name="Mirrich Wang" userId="25893bd8a22151db" providerId="LiveId" clId="{3A6E2220-0D24-4297-9B03-4ECEB4BDF7E1}" dt="2023-11-01T07:37:25.634" v="6359" actId="165"/>
          <ac:grpSpMkLst>
            <pc:docMk/>
            <pc:sldMk cId="2564271336" sldId="517"/>
            <ac:grpSpMk id="17" creationId="{220EA9EC-52CD-76BF-3E39-A1E6E4DC7D7C}"/>
          </ac:grpSpMkLst>
        </pc:grpChg>
        <pc:graphicFrameChg chg="add mod modGraphic">
          <ac:chgData name="Mirrich Wang" userId="25893bd8a22151db" providerId="LiveId" clId="{3A6E2220-0D24-4297-9B03-4ECEB4BDF7E1}" dt="2023-11-04T04:57:47.316" v="6994" actId="113"/>
          <ac:graphicFrameMkLst>
            <pc:docMk/>
            <pc:sldMk cId="2564271336" sldId="517"/>
            <ac:graphicFrameMk id="2" creationId="{8866C2AA-5BF9-4D91-6CBA-5482E5E7FC00}"/>
          </ac:graphicFrameMkLst>
        </pc:graphicFrameChg>
        <pc:graphicFrameChg chg="add del mod">
          <ac:chgData name="Mirrich Wang" userId="25893bd8a22151db" providerId="LiveId" clId="{3A6E2220-0D24-4297-9B03-4ECEB4BDF7E1}" dt="2023-11-01T07:22:43.447" v="6210" actId="478"/>
          <ac:graphicFrameMkLst>
            <pc:docMk/>
            <pc:sldMk cId="2564271336" sldId="517"/>
            <ac:graphicFrameMk id="9" creationId="{9D46D1CD-DBB4-8354-0111-5883EFED84C6}"/>
          </ac:graphicFrameMkLst>
        </pc:graphicFrameChg>
        <pc:graphicFrameChg chg="add del mod">
          <ac:chgData name="Mirrich Wang" userId="25893bd8a22151db" providerId="LiveId" clId="{3A6E2220-0D24-4297-9B03-4ECEB4BDF7E1}" dt="2023-11-01T07:24:03.331" v="6231" actId="478"/>
          <ac:graphicFrameMkLst>
            <pc:docMk/>
            <pc:sldMk cId="2564271336" sldId="517"/>
            <ac:graphicFrameMk id="12" creationId="{7B6CA160-8FF5-BC2D-BEB3-4D4AB632EC44}"/>
          </ac:graphicFrameMkLst>
        </pc:graphicFrameChg>
        <pc:graphicFrameChg chg="add mod topLvl">
          <ac:chgData name="Mirrich Wang" userId="25893bd8a22151db" providerId="LiveId" clId="{3A6E2220-0D24-4297-9B03-4ECEB4BDF7E1}" dt="2023-11-01T07:39:10.840" v="6369" actId="1036"/>
          <ac:graphicFrameMkLst>
            <pc:docMk/>
            <pc:sldMk cId="2564271336" sldId="517"/>
            <ac:graphicFrameMk id="15" creationId="{27E042E5-02A3-25BA-6A95-765049C55105}"/>
          </ac:graphicFrameMkLst>
        </pc:graphicFrameChg>
        <pc:picChg chg="mod">
          <ac:chgData name="Mirrich Wang" userId="25893bd8a22151db" providerId="LiveId" clId="{3A6E2220-0D24-4297-9B03-4ECEB4BDF7E1}" dt="2023-11-01T07:36:17.120" v="6355" actId="113"/>
          <ac:picMkLst>
            <pc:docMk/>
            <pc:sldMk cId="2564271336" sldId="517"/>
            <ac:picMk id="4" creationId="{861A7D81-DFCF-3587-8332-C2F9D6E1D836}"/>
          </ac:picMkLst>
        </pc:picChg>
        <pc:picChg chg="del">
          <ac:chgData name="Mirrich Wang" userId="25893bd8a22151db" providerId="LiveId" clId="{3A6E2220-0D24-4297-9B03-4ECEB4BDF7E1}" dt="2023-11-01T07:18:29.414" v="5986" actId="478"/>
          <ac:picMkLst>
            <pc:docMk/>
            <pc:sldMk cId="2564271336" sldId="517"/>
            <ac:picMk id="7170" creationId="{A9761881-ABD0-07E5-4A47-CFA8B89E4AD8}"/>
          </ac:picMkLst>
        </pc:picChg>
        <pc:picChg chg="add del mod">
          <ac:chgData name="Mirrich Wang" userId="25893bd8a22151db" providerId="LiveId" clId="{3A6E2220-0D24-4297-9B03-4ECEB4BDF7E1}" dt="2023-11-01T07:21:39.996" v="6195"/>
          <ac:picMkLst>
            <pc:docMk/>
            <pc:sldMk cId="2564271336" sldId="517"/>
            <ac:picMk id="9218" creationId="{80B694DE-7E88-03E8-B532-5945C65C1759}"/>
          </ac:picMkLst>
        </pc:picChg>
      </pc:sldChg>
      <pc:sldChg chg="addSp modSp add mod modNotesTx">
        <pc:chgData name="Mirrich Wang" userId="25893bd8a22151db" providerId="LiveId" clId="{3A6E2220-0D24-4297-9B03-4ECEB4BDF7E1}" dt="2023-11-01T07:47:51.146" v="6477" actId="1076"/>
        <pc:sldMkLst>
          <pc:docMk/>
          <pc:sldMk cId="9130631" sldId="518"/>
        </pc:sldMkLst>
        <pc:spChg chg="add mod">
          <ac:chgData name="Mirrich Wang" userId="25893bd8a22151db" providerId="LiveId" clId="{3A6E2220-0D24-4297-9B03-4ECEB4BDF7E1}" dt="2023-11-01T07:47:51.146" v="6477" actId="1076"/>
          <ac:spMkLst>
            <pc:docMk/>
            <pc:sldMk cId="9130631" sldId="518"/>
            <ac:spMk id="6" creationId="{702A4872-1F87-2FE5-3679-F50CA5303944}"/>
          </ac:spMkLst>
        </pc:spChg>
        <pc:spChg chg="mod">
          <ac:chgData name="Mirrich Wang" userId="25893bd8a22151db" providerId="LiveId" clId="{3A6E2220-0D24-4297-9B03-4ECEB4BDF7E1}" dt="2023-11-01T07:47:02.286" v="6465" actId="20577"/>
          <ac:spMkLst>
            <pc:docMk/>
            <pc:sldMk cId="9130631" sldId="518"/>
            <ac:spMk id="8" creationId="{28BF96FF-E6ED-9B01-621D-CA5AED403902}"/>
          </ac:spMkLst>
        </pc:spChg>
        <pc:picChg chg="add mod">
          <ac:chgData name="Mirrich Wang" userId="25893bd8a22151db" providerId="LiveId" clId="{3A6E2220-0D24-4297-9B03-4ECEB4BDF7E1}" dt="2023-11-01T07:45:32.095" v="6408" actId="1076"/>
          <ac:picMkLst>
            <pc:docMk/>
            <pc:sldMk cId="9130631" sldId="518"/>
            <ac:picMk id="3" creationId="{16B9E773-E442-2F4A-AF4E-983D6985FEE7}"/>
          </ac:picMkLst>
        </pc:picChg>
      </pc:sldChg>
      <pc:sldChg chg="addSp delSp modSp add mod">
        <pc:chgData name="Mirrich Wang" userId="25893bd8a22151db" providerId="LiveId" clId="{3A6E2220-0D24-4297-9B03-4ECEB4BDF7E1}" dt="2023-11-04T04:59:55.965" v="7007" actId="1076"/>
        <pc:sldMkLst>
          <pc:docMk/>
          <pc:sldMk cId="2479282351" sldId="519"/>
        </pc:sldMkLst>
        <pc:spChg chg="add del">
          <ac:chgData name="Mirrich Wang" userId="25893bd8a22151db" providerId="LiveId" clId="{3A6E2220-0D24-4297-9B03-4ECEB4BDF7E1}" dt="2023-11-04T04:39:42.977" v="6585" actId="22"/>
          <ac:spMkLst>
            <pc:docMk/>
            <pc:sldMk cId="2479282351" sldId="519"/>
            <ac:spMk id="3" creationId="{82E6F428-0335-B29C-479E-187E50436A47}"/>
          </ac:spMkLst>
        </pc:spChg>
        <pc:spChg chg="mod">
          <ac:chgData name="Mirrich Wang" userId="25893bd8a22151db" providerId="LiveId" clId="{3A6E2220-0D24-4297-9B03-4ECEB4BDF7E1}" dt="2023-11-04T04:39:24.071" v="6579" actId="20577"/>
          <ac:spMkLst>
            <pc:docMk/>
            <pc:sldMk cId="2479282351" sldId="519"/>
            <ac:spMk id="5" creationId="{4559E80A-788F-B2C3-A8D4-09B9C57777DB}"/>
          </ac:spMkLst>
        </pc:spChg>
        <pc:spChg chg="del">
          <ac:chgData name="Mirrich Wang" userId="25893bd8a22151db" providerId="LiveId" clId="{3A6E2220-0D24-4297-9B03-4ECEB4BDF7E1}" dt="2023-11-01T07:55:57.679" v="6531" actId="478"/>
          <ac:spMkLst>
            <pc:docMk/>
            <pc:sldMk cId="2479282351" sldId="519"/>
            <ac:spMk id="6" creationId="{702A4872-1F87-2FE5-3679-F50CA5303944}"/>
          </ac:spMkLst>
        </pc:spChg>
        <pc:spChg chg="add del">
          <ac:chgData name="Mirrich Wang" userId="25893bd8a22151db" providerId="LiveId" clId="{3A6E2220-0D24-4297-9B03-4ECEB4BDF7E1}" dt="2023-11-04T04:40:04.159" v="6587" actId="22"/>
          <ac:spMkLst>
            <pc:docMk/>
            <pc:sldMk cId="2479282351" sldId="519"/>
            <ac:spMk id="7" creationId="{01780D20-658E-4090-9D8C-70972B5E51B0}"/>
          </ac:spMkLst>
        </pc:spChg>
        <pc:spChg chg="del mod">
          <ac:chgData name="Mirrich Wang" userId="25893bd8a22151db" providerId="LiveId" clId="{3A6E2220-0D24-4297-9B03-4ECEB4BDF7E1}" dt="2023-11-01T07:55:56.427" v="6530" actId="478"/>
          <ac:spMkLst>
            <pc:docMk/>
            <pc:sldMk cId="2479282351" sldId="519"/>
            <ac:spMk id="8" creationId="{28BF96FF-E6ED-9B01-621D-CA5AED403902}"/>
          </ac:spMkLst>
        </pc:spChg>
        <pc:spChg chg="add del">
          <ac:chgData name="Mirrich Wang" userId="25893bd8a22151db" providerId="LiveId" clId="{3A6E2220-0D24-4297-9B03-4ECEB4BDF7E1}" dt="2023-11-04T04:40:47.046" v="6589" actId="22"/>
          <ac:spMkLst>
            <pc:docMk/>
            <pc:sldMk cId="2479282351" sldId="519"/>
            <ac:spMk id="9" creationId="{1870D304-041E-DAA1-C7EF-47A659694CD2}"/>
          </ac:spMkLst>
        </pc:spChg>
        <pc:spChg chg="add del">
          <ac:chgData name="Mirrich Wang" userId="25893bd8a22151db" providerId="LiveId" clId="{3A6E2220-0D24-4297-9B03-4ECEB4BDF7E1}" dt="2023-11-04T04:46:22.799" v="6766" actId="22"/>
          <ac:spMkLst>
            <pc:docMk/>
            <pc:sldMk cId="2479282351" sldId="519"/>
            <ac:spMk id="18" creationId="{A7465237-EDB1-7FBE-1572-5B698DC84C8C}"/>
          </ac:spMkLst>
        </pc:spChg>
        <pc:graphicFrameChg chg="add del mod">
          <ac:chgData name="Mirrich Wang" userId="25893bd8a22151db" providerId="LiveId" clId="{3A6E2220-0D24-4297-9B03-4ECEB4BDF7E1}" dt="2023-11-04T04:41:53.753" v="6591" actId="478"/>
          <ac:graphicFrameMkLst>
            <pc:docMk/>
            <pc:sldMk cId="2479282351" sldId="519"/>
            <ac:graphicFrameMk id="11" creationId="{39AA77A7-6CDA-96A7-DC31-A6E9B678C97A}"/>
          </ac:graphicFrameMkLst>
        </pc:graphicFrameChg>
        <pc:graphicFrameChg chg="add del mod modGraphic">
          <ac:chgData name="Mirrich Wang" userId="25893bd8a22151db" providerId="LiveId" clId="{3A6E2220-0D24-4297-9B03-4ECEB4BDF7E1}" dt="2023-11-04T04:46:21.377" v="6764" actId="478"/>
          <ac:graphicFrameMkLst>
            <pc:docMk/>
            <pc:sldMk cId="2479282351" sldId="519"/>
            <ac:graphicFrameMk id="14" creationId="{1153628C-3CD4-9C3E-A9E4-E75E00CC7366}"/>
          </ac:graphicFrameMkLst>
        </pc:graphicFrameChg>
        <pc:graphicFrameChg chg="add del mod modGraphic">
          <ac:chgData name="Mirrich Wang" userId="25893bd8a22151db" providerId="LiveId" clId="{3A6E2220-0D24-4297-9B03-4ECEB4BDF7E1}" dt="2023-11-04T04:45:08.037" v="6736" actId="478"/>
          <ac:graphicFrameMkLst>
            <pc:docMk/>
            <pc:sldMk cId="2479282351" sldId="519"/>
            <ac:graphicFrameMk id="15" creationId="{64603495-6864-9BBA-7B80-4C858497BB8F}"/>
          </ac:graphicFrameMkLst>
        </pc:graphicFrameChg>
        <pc:graphicFrameChg chg="add del mod modGraphic">
          <ac:chgData name="Mirrich Wang" userId="25893bd8a22151db" providerId="LiveId" clId="{3A6E2220-0D24-4297-9B03-4ECEB4BDF7E1}" dt="2023-11-04T04:46:20.156" v="6763" actId="478"/>
          <ac:graphicFrameMkLst>
            <pc:docMk/>
            <pc:sldMk cId="2479282351" sldId="519"/>
            <ac:graphicFrameMk id="16" creationId="{B3B7271E-628B-33C8-AA02-59039358019A}"/>
          </ac:graphicFrameMkLst>
        </pc:graphicFrameChg>
        <pc:graphicFrameChg chg="add del mod">
          <ac:chgData name="Mirrich Wang" userId="25893bd8a22151db" providerId="LiveId" clId="{3A6E2220-0D24-4297-9B03-4ECEB4BDF7E1}" dt="2023-11-04T04:47:53.692" v="6770" actId="478"/>
          <ac:graphicFrameMkLst>
            <pc:docMk/>
            <pc:sldMk cId="2479282351" sldId="519"/>
            <ac:graphicFrameMk id="19" creationId="{BDCB1265-F003-1EBF-FAE1-23F22413612D}"/>
          </ac:graphicFrameMkLst>
        </pc:graphicFrameChg>
        <pc:graphicFrameChg chg="add mod modGraphic">
          <ac:chgData name="Mirrich Wang" userId="25893bd8a22151db" providerId="LiveId" clId="{3A6E2220-0D24-4297-9B03-4ECEB4BDF7E1}" dt="2023-11-04T04:59:55.965" v="7007" actId="1076"/>
          <ac:graphicFrameMkLst>
            <pc:docMk/>
            <pc:sldMk cId="2479282351" sldId="519"/>
            <ac:graphicFrameMk id="20" creationId="{0C4D9507-2BCF-5700-B628-05C1C1A7A1F1}"/>
          </ac:graphicFrameMkLst>
        </pc:graphicFrameChg>
        <pc:graphicFrameChg chg="add del mod modGraphic">
          <ac:chgData name="Mirrich Wang" userId="25893bd8a22151db" providerId="LiveId" clId="{3A6E2220-0D24-4297-9B03-4ECEB4BDF7E1}" dt="2023-11-04T04:51:36.343" v="6880" actId="478"/>
          <ac:graphicFrameMkLst>
            <pc:docMk/>
            <pc:sldMk cId="2479282351" sldId="519"/>
            <ac:graphicFrameMk id="21" creationId="{C1DDBF11-EB65-428E-6336-164CCA482775}"/>
          </ac:graphicFrameMkLst>
        </pc:graphicFrameChg>
        <pc:graphicFrameChg chg="add mod">
          <ac:chgData name="Mirrich Wang" userId="25893bd8a22151db" providerId="LiveId" clId="{3A6E2220-0D24-4297-9B03-4ECEB4BDF7E1}" dt="2023-11-04T04:51:05.655" v="6870" actId="571"/>
          <ac:graphicFrameMkLst>
            <pc:docMk/>
            <pc:sldMk cId="2479282351" sldId="519"/>
            <ac:graphicFrameMk id="22" creationId="{C1D5B53D-2EEA-1BBD-68C2-8571DD4DE9A5}"/>
          </ac:graphicFrameMkLst>
        </pc:graphicFrameChg>
        <pc:picChg chg="del">
          <ac:chgData name="Mirrich Wang" userId="25893bd8a22151db" providerId="LiveId" clId="{3A6E2220-0D24-4297-9B03-4ECEB4BDF7E1}" dt="2023-11-01T07:55:54.687" v="6529" actId="478"/>
          <ac:picMkLst>
            <pc:docMk/>
            <pc:sldMk cId="2479282351" sldId="519"/>
            <ac:picMk id="3" creationId="{16B9E773-E442-2F4A-AF4E-983D6985FEE7}"/>
          </ac:picMkLst>
        </pc:picChg>
        <pc:picChg chg="add del mod">
          <ac:chgData name="Mirrich Wang" userId="25893bd8a22151db" providerId="LiveId" clId="{3A6E2220-0D24-4297-9B03-4ECEB4BDF7E1}" dt="2023-11-01T07:56:37.888" v="6536" actId="478"/>
          <ac:picMkLst>
            <pc:docMk/>
            <pc:sldMk cId="2479282351" sldId="519"/>
            <ac:picMk id="7" creationId="{D2A57B84-B4FF-7602-EAFE-03B42382B917}"/>
          </ac:picMkLst>
        </pc:picChg>
        <pc:picChg chg="add del mod">
          <ac:chgData name="Mirrich Wang" userId="25893bd8a22151db" providerId="LiveId" clId="{3A6E2220-0D24-4297-9B03-4ECEB4BDF7E1}" dt="2023-11-04T04:39:27.392" v="6583" actId="478"/>
          <ac:picMkLst>
            <pc:docMk/>
            <pc:sldMk cId="2479282351" sldId="519"/>
            <ac:picMk id="10" creationId="{9136FB0D-95D1-5C2C-6B8A-328DFB45B0CB}"/>
          </ac:picMkLst>
        </pc:picChg>
        <pc:picChg chg="add del mod">
          <ac:chgData name="Mirrich Wang" userId="25893bd8a22151db" providerId="LiveId" clId="{3A6E2220-0D24-4297-9B03-4ECEB4BDF7E1}" dt="2023-11-04T04:42:13.475" v="6603" actId="22"/>
          <ac:picMkLst>
            <pc:docMk/>
            <pc:sldMk cId="2479282351" sldId="519"/>
            <ac:picMk id="13" creationId="{AB8961ED-AD48-4289-E96C-FE1B653D2C7B}"/>
          </ac:picMkLst>
        </pc:picChg>
        <pc:picChg chg="add del mod">
          <ac:chgData name="Mirrich Wang" userId="25893bd8a22151db" providerId="LiveId" clId="{3A6E2220-0D24-4297-9B03-4ECEB4BDF7E1}" dt="2023-11-04T04:53:11.833" v="6914" actId="478"/>
          <ac:picMkLst>
            <pc:docMk/>
            <pc:sldMk cId="2479282351" sldId="519"/>
            <ac:picMk id="24" creationId="{1858FAE8-82C9-A7A3-6E11-F3E2C9F7DE57}"/>
          </ac:picMkLst>
        </pc:picChg>
      </pc:sldChg>
      <pc:sldChg chg="addSp delSp modSp add mod">
        <pc:chgData name="Mirrich Wang" userId="25893bd8a22151db" providerId="LiveId" clId="{3A6E2220-0D24-4297-9B03-4ECEB4BDF7E1}" dt="2023-11-04T04:53:07.335" v="6913" actId="1076"/>
        <pc:sldMkLst>
          <pc:docMk/>
          <pc:sldMk cId="2318417031" sldId="520"/>
        </pc:sldMkLst>
        <pc:picChg chg="add del mod">
          <ac:chgData name="Mirrich Wang" userId="25893bd8a22151db" providerId="LiveId" clId="{3A6E2220-0D24-4297-9B03-4ECEB4BDF7E1}" dt="2023-11-04T04:53:03.056" v="6910" actId="478"/>
          <ac:picMkLst>
            <pc:docMk/>
            <pc:sldMk cId="2318417031" sldId="520"/>
            <ac:picMk id="2" creationId="{E3C56E91-1AA0-B569-897E-7076286F664C}"/>
          </ac:picMkLst>
        </pc:picChg>
        <pc:picChg chg="add mod">
          <ac:chgData name="Mirrich Wang" userId="25893bd8a22151db" providerId="LiveId" clId="{3A6E2220-0D24-4297-9B03-4ECEB4BDF7E1}" dt="2023-11-04T04:53:07.335" v="6913" actId="1076"/>
          <ac:picMkLst>
            <pc:docMk/>
            <pc:sldMk cId="2318417031" sldId="520"/>
            <ac:picMk id="6" creationId="{3E23DE5D-5D24-4793-6B76-096509B6B7F6}"/>
          </ac:picMkLst>
        </pc:picChg>
        <pc:picChg chg="del">
          <ac:chgData name="Mirrich Wang" userId="25893bd8a22151db" providerId="LiveId" clId="{3A6E2220-0D24-4297-9B03-4ECEB4BDF7E1}" dt="2023-11-04T04:52:36.345" v="6904" actId="478"/>
          <ac:picMkLst>
            <pc:docMk/>
            <pc:sldMk cId="2318417031" sldId="520"/>
            <ac:picMk id="10" creationId="{9136FB0D-95D1-5C2C-6B8A-328DFB45B0CB}"/>
          </ac:picMkLst>
        </pc:picChg>
      </pc:sldChg>
      <pc:sldChg chg="add ord">
        <pc:chgData name="Mirrich Wang" userId="25893bd8a22151db" providerId="LiveId" clId="{3A6E2220-0D24-4297-9B03-4ECEB4BDF7E1}" dt="2023-11-04T05:00:20.740" v="7011"/>
        <pc:sldMkLst>
          <pc:docMk/>
          <pc:sldMk cId="2765139335" sldId="521"/>
        </pc:sldMkLst>
      </pc:sldChg>
      <pc:sldChg chg="addSp delSp modSp add mod">
        <pc:chgData name="Mirrich Wang" userId="25893bd8a22151db" providerId="LiveId" clId="{3A6E2220-0D24-4297-9B03-4ECEB4BDF7E1}" dt="2023-11-04T04:54:41.308" v="6934" actId="1076"/>
        <pc:sldMkLst>
          <pc:docMk/>
          <pc:sldMk cId="2444087916" sldId="522"/>
        </pc:sldMkLst>
        <pc:picChg chg="add mod">
          <ac:chgData name="Mirrich Wang" userId="25893bd8a22151db" providerId="LiveId" clId="{3A6E2220-0D24-4297-9B03-4ECEB4BDF7E1}" dt="2023-11-04T04:54:41.308" v="6934" actId="1076"/>
          <ac:picMkLst>
            <pc:docMk/>
            <pc:sldMk cId="2444087916" sldId="522"/>
            <ac:picMk id="3" creationId="{A472A82B-EEAB-4884-C4F1-544AC5AB66EF}"/>
          </ac:picMkLst>
        </pc:picChg>
        <pc:picChg chg="del mod">
          <ac:chgData name="Mirrich Wang" userId="25893bd8a22151db" providerId="LiveId" clId="{3A6E2220-0D24-4297-9B03-4ECEB4BDF7E1}" dt="2023-11-04T04:54:22.264" v="6930" actId="478"/>
          <ac:picMkLst>
            <pc:docMk/>
            <pc:sldMk cId="2444087916" sldId="522"/>
            <ac:picMk id="6" creationId="{3E23DE5D-5D24-4793-6B76-096509B6B7F6}"/>
          </ac:picMkLst>
        </pc:picChg>
      </pc:sldChg>
    </pc:docChg>
  </pc:docChgLst>
  <pc:docChgLst>
    <pc:chgData name="Mirrich Wang" userId="25893bd8a22151db" providerId="LiveId" clId="{C56635B9-651F-4362-84F4-5F7DAD8F38C7}"/>
    <pc:docChg chg="undo custSel addSld delSld modSld">
      <pc:chgData name="Mirrich Wang" userId="25893bd8a22151db" providerId="LiveId" clId="{C56635B9-651F-4362-84F4-5F7DAD8F38C7}" dt="2023-10-31T13:24:53.437" v="3804" actId="20577"/>
      <pc:docMkLst>
        <pc:docMk/>
      </pc:docMkLst>
      <pc:sldChg chg="modSp mod">
        <pc:chgData name="Mirrich Wang" userId="25893bd8a22151db" providerId="LiveId" clId="{C56635B9-651F-4362-84F4-5F7DAD8F38C7}" dt="2023-10-26T02:47:24.020" v="93" actId="20577"/>
        <pc:sldMkLst>
          <pc:docMk/>
          <pc:sldMk cId="0" sldId="263"/>
        </pc:sldMkLst>
        <pc:spChg chg="mod">
          <ac:chgData name="Mirrich Wang" userId="25893bd8a22151db" providerId="LiveId" clId="{C56635B9-651F-4362-84F4-5F7DAD8F38C7}" dt="2023-10-26T02:47:24.020" v="93" actId="20577"/>
          <ac:spMkLst>
            <pc:docMk/>
            <pc:sldMk cId="0" sldId="263"/>
            <ac:spMk id="8" creationId="{69AD9F97-1BF8-9F85-9295-20439AD2D7C8}"/>
          </ac:spMkLst>
        </pc:spChg>
        <pc:spChg chg="mod">
          <ac:chgData name="Mirrich Wang" userId="25893bd8a22151db" providerId="LiveId" clId="{C56635B9-651F-4362-84F4-5F7DAD8F38C7}" dt="2023-10-26T02:25:33.133" v="8" actId="1076"/>
          <ac:spMkLst>
            <pc:docMk/>
            <pc:sldMk cId="0" sldId="263"/>
            <ac:spMk id="3076" creationId="{00000000-0000-0000-0000-000000000000}"/>
          </ac:spMkLst>
        </pc:spChg>
      </pc:sldChg>
      <pc:sldChg chg="modSp mod">
        <pc:chgData name="Mirrich Wang" userId="25893bd8a22151db" providerId="LiveId" clId="{C56635B9-651F-4362-84F4-5F7DAD8F38C7}" dt="2023-10-26T02:47:24.591" v="94" actId="20577"/>
        <pc:sldMkLst>
          <pc:docMk/>
          <pc:sldMk cId="0" sldId="359"/>
        </pc:sldMkLst>
        <pc:spChg chg="mod">
          <ac:chgData name="Mirrich Wang" userId="25893bd8a22151db" providerId="LiveId" clId="{C56635B9-651F-4362-84F4-5F7DAD8F38C7}" dt="2023-10-26T02:47:24.591" v="94" actId="20577"/>
          <ac:spMkLst>
            <pc:docMk/>
            <pc:sldMk cId="0" sldId="359"/>
            <ac:spMk id="6148" creationId="{00000000-0000-0000-0000-000000000000}"/>
          </ac:spMkLst>
        </pc:spChg>
      </pc:sldChg>
      <pc:sldChg chg="addSp modSp mod">
        <pc:chgData name="Mirrich Wang" userId="25893bd8a22151db" providerId="LiveId" clId="{C56635B9-651F-4362-84F4-5F7DAD8F38C7}" dt="2023-10-26T03:05:01.278" v="118" actId="1076"/>
        <pc:sldMkLst>
          <pc:docMk/>
          <pc:sldMk cId="95961388" sldId="499"/>
        </pc:sldMkLst>
        <pc:spChg chg="mod">
          <ac:chgData name="Mirrich Wang" userId="25893bd8a22151db" providerId="LiveId" clId="{C56635B9-651F-4362-84F4-5F7DAD8F38C7}" dt="2023-10-26T02:48:31.500" v="116" actId="14100"/>
          <ac:spMkLst>
            <pc:docMk/>
            <pc:sldMk cId="95961388" sldId="499"/>
            <ac:spMk id="17410" creationId="{00000000-0000-0000-0000-000000000000}"/>
          </ac:spMkLst>
        </pc:spChg>
        <pc:picChg chg="add mod">
          <ac:chgData name="Mirrich Wang" userId="25893bd8a22151db" providerId="LiveId" clId="{C56635B9-651F-4362-84F4-5F7DAD8F38C7}" dt="2023-10-26T03:05:01.278" v="118" actId="1076"/>
          <ac:picMkLst>
            <pc:docMk/>
            <pc:sldMk cId="95961388" sldId="499"/>
            <ac:picMk id="1026" creationId="{5A4916BA-3DF5-5F56-C304-65BDA1A4F327}"/>
          </ac:picMkLst>
        </pc:picChg>
      </pc:sldChg>
      <pc:sldChg chg="addSp delSp modSp mod">
        <pc:chgData name="Mirrich Wang" userId="25893bd8a22151db" providerId="LiveId" clId="{C56635B9-651F-4362-84F4-5F7DAD8F38C7}" dt="2023-10-26T02:25:52.881" v="42" actId="20577"/>
        <pc:sldMkLst>
          <pc:docMk/>
          <pc:sldMk cId="2386433730" sldId="500"/>
        </pc:sldMkLst>
        <pc:spChg chg="add del mod">
          <ac:chgData name="Mirrich Wang" userId="25893bd8a22151db" providerId="LiveId" clId="{C56635B9-651F-4362-84F4-5F7DAD8F38C7}" dt="2023-10-26T02:25:36.696" v="10"/>
          <ac:spMkLst>
            <pc:docMk/>
            <pc:sldMk cId="2386433730" sldId="500"/>
            <ac:spMk id="3" creationId="{A5D5C899-AA5D-0B3E-7734-DC0C8854E380}"/>
          </ac:spMkLst>
        </pc:spChg>
        <pc:spChg chg="del">
          <ac:chgData name="Mirrich Wang" userId="25893bd8a22151db" providerId="LiveId" clId="{C56635B9-651F-4362-84F4-5F7DAD8F38C7}" dt="2023-10-26T02:25:38.235" v="11" actId="478"/>
          <ac:spMkLst>
            <pc:docMk/>
            <pc:sldMk cId="2386433730" sldId="500"/>
            <ac:spMk id="4" creationId="{00000000-0000-0000-0000-000000000000}"/>
          </ac:spMkLst>
        </pc:spChg>
        <pc:spChg chg="add mod">
          <ac:chgData name="Mirrich Wang" userId="25893bd8a22151db" providerId="LiveId" clId="{C56635B9-651F-4362-84F4-5F7DAD8F38C7}" dt="2023-10-26T02:25:52.881" v="42" actId="20577"/>
          <ac:spMkLst>
            <pc:docMk/>
            <pc:sldMk cId="2386433730" sldId="500"/>
            <ac:spMk id="5" creationId="{899717B1-9851-EA1E-0B74-F3EFCA1147E9}"/>
          </ac:spMkLst>
        </pc:spChg>
      </pc:sldChg>
      <pc:sldChg chg="modSp mod">
        <pc:chgData name="Mirrich Wang" userId="25893bd8a22151db" providerId="LiveId" clId="{C56635B9-651F-4362-84F4-5F7DAD8F38C7}" dt="2023-10-31T12:28:26.779" v="3401" actId="403"/>
        <pc:sldMkLst>
          <pc:docMk/>
          <pc:sldMk cId="3550096052" sldId="501"/>
        </pc:sldMkLst>
        <pc:spChg chg="mod">
          <ac:chgData name="Mirrich Wang" userId="25893bd8a22151db" providerId="LiveId" clId="{C56635B9-651F-4362-84F4-5F7DAD8F38C7}" dt="2023-10-31T12:28:26.779" v="3401" actId="403"/>
          <ac:spMkLst>
            <pc:docMk/>
            <pc:sldMk cId="3550096052" sldId="501"/>
            <ac:spMk id="17410" creationId="{00000000-0000-0000-0000-000000000000}"/>
          </ac:spMkLst>
        </pc:spChg>
      </pc:sldChg>
      <pc:sldChg chg="modSp">
        <pc:chgData name="Mirrich Wang" userId="25893bd8a22151db" providerId="LiveId" clId="{C56635B9-651F-4362-84F4-5F7DAD8F38C7}" dt="2023-10-31T12:28:49.294" v="3403" actId="1076"/>
        <pc:sldMkLst>
          <pc:docMk/>
          <pc:sldMk cId="2975434945" sldId="502"/>
        </pc:sldMkLst>
        <pc:spChg chg="mod">
          <ac:chgData name="Mirrich Wang" userId="25893bd8a22151db" providerId="LiveId" clId="{C56635B9-651F-4362-84F4-5F7DAD8F38C7}" dt="2023-10-31T12:28:49.294" v="3403" actId="1076"/>
          <ac:spMkLst>
            <pc:docMk/>
            <pc:sldMk cId="2975434945" sldId="502"/>
            <ac:spMk id="17410" creationId="{00000000-0000-0000-0000-000000000000}"/>
          </ac:spMkLst>
        </pc:spChg>
      </pc:sldChg>
      <pc:sldChg chg="addSp delSp modSp mod">
        <pc:chgData name="Mirrich Wang" userId="25893bd8a22151db" providerId="LiveId" clId="{C56635B9-651F-4362-84F4-5F7DAD8F38C7}" dt="2023-10-31T13:03:53.801" v="3476" actId="20577"/>
        <pc:sldMkLst>
          <pc:docMk/>
          <pc:sldMk cId="2224786415" sldId="504"/>
        </pc:sldMkLst>
        <pc:spChg chg="add del mod">
          <ac:chgData name="Mirrich Wang" userId="25893bd8a22151db" providerId="LiveId" clId="{C56635B9-651F-4362-84F4-5F7DAD8F38C7}" dt="2023-10-31T10:57:09.013" v="261" actId="478"/>
          <ac:spMkLst>
            <pc:docMk/>
            <pc:sldMk cId="2224786415" sldId="504"/>
            <ac:spMk id="3" creationId="{1FA1428D-FEC5-CB3D-0D6E-8E66161C54F2}"/>
          </ac:spMkLst>
        </pc:spChg>
        <pc:spChg chg="add del mod">
          <ac:chgData name="Mirrich Wang" userId="25893bd8a22151db" providerId="LiveId" clId="{C56635B9-651F-4362-84F4-5F7DAD8F38C7}" dt="2023-10-31T11:45:33.239" v="1639" actId="478"/>
          <ac:spMkLst>
            <pc:docMk/>
            <pc:sldMk cId="2224786415" sldId="504"/>
            <ac:spMk id="4" creationId="{7D95A7C3-159B-F1FC-9B71-6678C09AF575}"/>
          </ac:spMkLst>
        </pc:spChg>
        <pc:spChg chg="add del mod">
          <ac:chgData name="Mirrich Wang" userId="25893bd8a22151db" providerId="LiveId" clId="{C56635B9-651F-4362-84F4-5F7DAD8F38C7}" dt="2023-10-31T13:03:53.801" v="3476" actId="20577"/>
          <ac:spMkLst>
            <pc:docMk/>
            <pc:sldMk cId="2224786415" sldId="504"/>
            <ac:spMk id="5" creationId="{2054C34D-4BCD-099F-D1DD-5BB6C94C05EB}"/>
          </ac:spMkLst>
        </pc:spChg>
      </pc:sldChg>
      <pc:sldChg chg="addSp delSp modSp add mod">
        <pc:chgData name="Mirrich Wang" userId="25893bd8a22151db" providerId="LiveId" clId="{C56635B9-651F-4362-84F4-5F7DAD8F38C7}" dt="2023-10-31T13:24:53.437" v="3804" actId="20577"/>
        <pc:sldMkLst>
          <pc:docMk/>
          <pc:sldMk cId="452022331" sldId="505"/>
        </pc:sldMkLst>
        <pc:spChg chg="add del mod">
          <ac:chgData name="Mirrich Wang" userId="25893bd8a22151db" providerId="LiveId" clId="{C56635B9-651F-4362-84F4-5F7DAD8F38C7}" dt="2023-10-31T13:16:16.365" v="3649" actId="478"/>
          <ac:spMkLst>
            <pc:docMk/>
            <pc:sldMk cId="452022331" sldId="505"/>
            <ac:spMk id="3" creationId="{75B8A4AB-3F5F-C9D2-0985-F2D6706D167B}"/>
          </ac:spMkLst>
        </pc:spChg>
        <pc:spChg chg="mod">
          <ac:chgData name="Mirrich Wang" userId="25893bd8a22151db" providerId="LiveId" clId="{C56635B9-651F-4362-84F4-5F7DAD8F38C7}" dt="2023-10-31T13:24:48.545" v="3792" actId="14100"/>
          <ac:spMkLst>
            <pc:docMk/>
            <pc:sldMk cId="452022331" sldId="505"/>
            <ac:spMk id="5" creationId="{2054C34D-4BCD-099F-D1DD-5BB6C94C05EB}"/>
          </ac:spMkLst>
        </pc:spChg>
        <pc:spChg chg="add mod">
          <ac:chgData name="Mirrich Wang" userId="25893bd8a22151db" providerId="LiveId" clId="{C56635B9-651F-4362-84F4-5F7DAD8F38C7}" dt="2023-10-31T13:15:38.291" v="3644" actId="164"/>
          <ac:spMkLst>
            <pc:docMk/>
            <pc:sldMk cId="452022331" sldId="505"/>
            <ac:spMk id="6" creationId="{5E1519B0-CBCA-7284-9724-1ED018F1A869}"/>
          </ac:spMkLst>
        </pc:spChg>
        <pc:spChg chg="add mod">
          <ac:chgData name="Mirrich Wang" userId="25893bd8a22151db" providerId="LiveId" clId="{C56635B9-651F-4362-84F4-5F7DAD8F38C7}" dt="2023-10-31T13:15:38.291" v="3644" actId="164"/>
          <ac:spMkLst>
            <pc:docMk/>
            <pc:sldMk cId="452022331" sldId="505"/>
            <ac:spMk id="7" creationId="{05474DBB-A799-6B24-7A3B-0FED28C432DE}"/>
          </ac:spMkLst>
        </pc:spChg>
        <pc:spChg chg="mod">
          <ac:chgData name="Mirrich Wang" userId="25893bd8a22151db" providerId="LiveId" clId="{C56635B9-651F-4362-84F4-5F7DAD8F38C7}" dt="2023-10-31T13:14:48.649" v="3609" actId="113"/>
          <ac:spMkLst>
            <pc:docMk/>
            <pc:sldMk cId="452022331" sldId="505"/>
            <ac:spMk id="8" creationId="{2CDA3D2B-61E8-791D-9B27-8793D91C0304}"/>
          </ac:spMkLst>
        </pc:spChg>
        <pc:spChg chg="add mod ord">
          <ac:chgData name="Mirrich Wang" userId="25893bd8a22151db" providerId="LiveId" clId="{C56635B9-651F-4362-84F4-5F7DAD8F38C7}" dt="2023-10-31T13:18:36.397" v="3677" actId="14100"/>
          <ac:spMkLst>
            <pc:docMk/>
            <pc:sldMk cId="452022331" sldId="505"/>
            <ac:spMk id="9" creationId="{550FE3C4-3A6D-6672-FF0D-7DEDBAF427AD}"/>
          </ac:spMkLst>
        </pc:spChg>
        <pc:spChg chg="add mod ord">
          <ac:chgData name="Mirrich Wang" userId="25893bd8a22151db" providerId="LiveId" clId="{C56635B9-651F-4362-84F4-5F7DAD8F38C7}" dt="2023-10-31T13:18:05.790" v="3671" actId="14100"/>
          <ac:spMkLst>
            <pc:docMk/>
            <pc:sldMk cId="452022331" sldId="505"/>
            <ac:spMk id="10" creationId="{F825E318-B35F-36A6-E66A-23B919DDCA93}"/>
          </ac:spMkLst>
        </pc:spChg>
        <pc:spChg chg="add mod">
          <ac:chgData name="Mirrich Wang" userId="25893bd8a22151db" providerId="LiveId" clId="{C56635B9-651F-4362-84F4-5F7DAD8F38C7}" dt="2023-10-31T13:21:25.555" v="3709" actId="1076"/>
          <ac:spMkLst>
            <pc:docMk/>
            <pc:sldMk cId="452022331" sldId="505"/>
            <ac:spMk id="11" creationId="{79E17015-16CF-C542-4165-48151A265B82}"/>
          </ac:spMkLst>
        </pc:spChg>
        <pc:spChg chg="add mod">
          <ac:chgData name="Mirrich Wang" userId="25893bd8a22151db" providerId="LiveId" clId="{C56635B9-651F-4362-84F4-5F7DAD8F38C7}" dt="2023-10-31T13:18:27.985" v="3676" actId="14100"/>
          <ac:spMkLst>
            <pc:docMk/>
            <pc:sldMk cId="452022331" sldId="505"/>
            <ac:spMk id="12" creationId="{4A584C4A-071C-B4DB-4E11-9E3DE0D64480}"/>
          </ac:spMkLst>
        </pc:spChg>
        <pc:spChg chg="add mod">
          <ac:chgData name="Mirrich Wang" userId="25893bd8a22151db" providerId="LiveId" clId="{C56635B9-651F-4362-84F4-5F7DAD8F38C7}" dt="2023-10-31T13:21:27.545" v="3710" actId="1076"/>
          <ac:spMkLst>
            <pc:docMk/>
            <pc:sldMk cId="452022331" sldId="505"/>
            <ac:spMk id="13" creationId="{7433B766-57B7-2402-203D-0324886EF89D}"/>
          </ac:spMkLst>
        </pc:spChg>
        <pc:spChg chg="add mod">
          <ac:chgData name="Mirrich Wang" userId="25893bd8a22151db" providerId="LiveId" clId="{C56635B9-651F-4362-84F4-5F7DAD8F38C7}" dt="2023-10-31T13:24:53.437" v="3804" actId="20577"/>
          <ac:spMkLst>
            <pc:docMk/>
            <pc:sldMk cId="452022331" sldId="505"/>
            <ac:spMk id="14" creationId="{A1C46CF2-3296-BF10-649E-FC7C40DE35B5}"/>
          </ac:spMkLst>
        </pc:spChg>
        <pc:spChg chg="add mod">
          <ac:chgData name="Mirrich Wang" userId="25893bd8a22151db" providerId="LiveId" clId="{C56635B9-651F-4362-84F4-5F7DAD8F38C7}" dt="2023-10-31T13:24:48.643" v="3795" actId="14100"/>
          <ac:spMkLst>
            <pc:docMk/>
            <pc:sldMk cId="452022331" sldId="505"/>
            <ac:spMk id="15" creationId="{C87ADB26-21AE-6020-9067-1AA8C8FC1EEB}"/>
          </ac:spMkLst>
        </pc:spChg>
        <pc:spChg chg="add mod">
          <ac:chgData name="Mirrich Wang" userId="25893bd8a22151db" providerId="LiveId" clId="{C56635B9-651F-4362-84F4-5F7DAD8F38C7}" dt="2023-10-31T13:24:48.591" v="3793" actId="14100"/>
          <ac:spMkLst>
            <pc:docMk/>
            <pc:sldMk cId="452022331" sldId="505"/>
            <ac:spMk id="16" creationId="{F435795A-53A7-72BB-8D7A-8866ADAB87C4}"/>
          </ac:spMkLst>
        </pc:spChg>
        <pc:spChg chg="add mod">
          <ac:chgData name="Mirrich Wang" userId="25893bd8a22151db" providerId="LiveId" clId="{C56635B9-651F-4362-84F4-5F7DAD8F38C7}" dt="2023-10-31T13:24:41.586" v="3778" actId="1076"/>
          <ac:spMkLst>
            <pc:docMk/>
            <pc:sldMk cId="452022331" sldId="505"/>
            <ac:spMk id="17" creationId="{6640C101-0F54-6C4D-740D-95DE788F5E12}"/>
          </ac:spMkLst>
        </pc:spChg>
        <pc:spChg chg="add mod">
          <ac:chgData name="Mirrich Wang" userId="25893bd8a22151db" providerId="LiveId" clId="{C56635B9-651F-4362-84F4-5F7DAD8F38C7}" dt="2023-10-31T13:24:48.449" v="3790" actId="14100"/>
          <ac:spMkLst>
            <pc:docMk/>
            <pc:sldMk cId="452022331" sldId="505"/>
            <ac:spMk id="18" creationId="{C73ACB51-2080-4886-6A2A-E6DC6DCC3866}"/>
          </ac:spMkLst>
        </pc:spChg>
        <pc:spChg chg="add mod">
          <ac:chgData name="Mirrich Wang" userId="25893bd8a22151db" providerId="LiveId" clId="{C56635B9-651F-4362-84F4-5F7DAD8F38C7}" dt="2023-10-31T13:24:48.501" v="3791" actId="14100"/>
          <ac:spMkLst>
            <pc:docMk/>
            <pc:sldMk cId="452022331" sldId="505"/>
            <ac:spMk id="19" creationId="{C4BBB309-3C1B-8C8A-7B48-D5F762C7B32C}"/>
          </ac:spMkLst>
        </pc:spChg>
        <pc:spChg chg="add mod">
          <ac:chgData name="Mirrich Wang" userId="25893bd8a22151db" providerId="LiveId" clId="{C56635B9-651F-4362-84F4-5F7DAD8F38C7}" dt="2023-10-31T13:24:41.430" v="3777" actId="1076"/>
          <ac:spMkLst>
            <pc:docMk/>
            <pc:sldMk cId="452022331" sldId="505"/>
            <ac:spMk id="20" creationId="{D7779597-E33E-6F00-72B0-9A77E27B8A43}"/>
          </ac:spMkLst>
        </pc:spChg>
        <pc:spChg chg="add mod">
          <ac:chgData name="Mirrich Wang" userId="25893bd8a22151db" providerId="LiveId" clId="{C56635B9-651F-4362-84F4-5F7DAD8F38C7}" dt="2023-10-31T13:20:43.330" v="3703" actId="5793"/>
          <ac:spMkLst>
            <pc:docMk/>
            <pc:sldMk cId="452022331" sldId="505"/>
            <ac:spMk id="21" creationId="{0AB0C881-E09A-9CC3-3788-2F0841550FE7}"/>
          </ac:spMkLst>
        </pc:spChg>
        <pc:spChg chg="add mod">
          <ac:chgData name="Mirrich Wang" userId="25893bd8a22151db" providerId="LiveId" clId="{C56635B9-651F-4362-84F4-5F7DAD8F38C7}" dt="2023-10-31T13:20:39.710" v="3702" actId="5793"/>
          <ac:spMkLst>
            <pc:docMk/>
            <pc:sldMk cId="452022331" sldId="505"/>
            <ac:spMk id="22" creationId="{44227BF3-DA14-DD00-040D-8161D6AE091B}"/>
          </ac:spMkLst>
        </pc:spChg>
        <pc:spChg chg="add mod">
          <ac:chgData name="Mirrich Wang" userId="25893bd8a22151db" providerId="LiveId" clId="{C56635B9-651F-4362-84F4-5F7DAD8F38C7}" dt="2023-10-31T13:24:48.424" v="3789" actId="1076"/>
          <ac:spMkLst>
            <pc:docMk/>
            <pc:sldMk cId="452022331" sldId="505"/>
            <ac:spMk id="23" creationId="{AE8D6405-7518-7E4A-FDBC-8E2C3C6061BD}"/>
          </ac:spMkLst>
        </pc:spChg>
        <pc:spChg chg="add mod">
          <ac:chgData name="Mirrich Wang" userId="25893bd8a22151db" providerId="LiveId" clId="{C56635B9-651F-4362-84F4-5F7DAD8F38C7}" dt="2023-10-31T13:24:41.254" v="3776" actId="1076"/>
          <ac:spMkLst>
            <pc:docMk/>
            <pc:sldMk cId="452022331" sldId="505"/>
            <ac:spMk id="24" creationId="{BA6C9282-425C-BFBB-00BF-C19AF40D4B2D}"/>
          </ac:spMkLst>
        </pc:spChg>
        <pc:grpChg chg="add mod">
          <ac:chgData name="Mirrich Wang" userId="25893bd8a22151db" providerId="LiveId" clId="{C56635B9-651F-4362-84F4-5F7DAD8F38C7}" dt="2023-10-31T13:24:48.852" v="3801" actId="1076"/>
          <ac:grpSpMkLst>
            <pc:docMk/>
            <pc:sldMk cId="452022331" sldId="505"/>
            <ac:grpSpMk id="25" creationId="{08B3528A-7F94-0009-86B0-E50F9ED65F07}"/>
          </ac:grpSpMkLst>
        </pc:grpChg>
        <pc:grpChg chg="add mod">
          <ac:chgData name="Mirrich Wang" userId="25893bd8a22151db" providerId="LiveId" clId="{C56635B9-651F-4362-84F4-5F7DAD8F38C7}" dt="2023-10-31T13:24:48.852" v="3801" actId="1076"/>
          <ac:grpSpMkLst>
            <pc:docMk/>
            <pc:sldMk cId="452022331" sldId="505"/>
            <ac:grpSpMk id="26" creationId="{ED104534-D95D-15B9-7597-9653BEB70A02}"/>
          </ac:grpSpMkLst>
        </pc:grpChg>
        <pc:picChg chg="mod">
          <ac:chgData name="Mirrich Wang" userId="25893bd8a22151db" providerId="LiveId" clId="{C56635B9-651F-4362-84F4-5F7DAD8F38C7}" dt="2023-10-31T13:14:46.648" v="3608" actId="113"/>
          <ac:picMkLst>
            <pc:docMk/>
            <pc:sldMk cId="452022331" sldId="505"/>
            <ac:picMk id="2" creationId="{827EC71C-3770-4D90-5A51-F043B3451234}"/>
          </ac:picMkLst>
        </pc:picChg>
        <pc:picChg chg="add mod modCrop">
          <ac:chgData name="Mirrich Wang" userId="25893bd8a22151db" providerId="LiveId" clId="{C56635B9-651F-4362-84F4-5F7DAD8F38C7}" dt="2023-10-31T13:24:48.872" v="3802" actId="732"/>
          <ac:picMkLst>
            <pc:docMk/>
            <pc:sldMk cId="452022331" sldId="505"/>
            <ac:picMk id="4" creationId="{E81F2259-F021-7364-8331-62AB9303F610}"/>
          </ac:picMkLst>
        </pc:picChg>
      </pc:sldChg>
      <pc:sldChg chg="new del">
        <pc:chgData name="Mirrich Wang" userId="25893bd8a22151db" providerId="LiveId" clId="{C56635B9-651F-4362-84F4-5F7DAD8F38C7}" dt="2023-10-31T11:26:16.265" v="877" actId="680"/>
        <pc:sldMkLst>
          <pc:docMk/>
          <pc:sldMk cId="3948413223" sldId="505"/>
        </pc:sldMkLst>
      </pc:sldChg>
      <pc:sldChg chg="modSp add mod">
        <pc:chgData name="Mirrich Wang" userId="25893bd8a22151db" providerId="LiveId" clId="{C56635B9-651F-4362-84F4-5F7DAD8F38C7}" dt="2023-10-31T13:11:10.779" v="3552" actId="20577"/>
        <pc:sldMkLst>
          <pc:docMk/>
          <pc:sldMk cId="2147554329" sldId="506"/>
        </pc:sldMkLst>
        <pc:spChg chg="mod">
          <ac:chgData name="Mirrich Wang" userId="25893bd8a22151db" providerId="LiveId" clId="{C56635B9-651F-4362-84F4-5F7DAD8F38C7}" dt="2023-10-31T13:11:10.779" v="3552" actId="20577"/>
          <ac:spMkLst>
            <pc:docMk/>
            <pc:sldMk cId="2147554329" sldId="506"/>
            <ac:spMk id="5" creationId="{2054C34D-4BCD-099F-D1DD-5BB6C94C05E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 值</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Sheet1!$A$2:$A$6</c:f>
              <c:numCache>
                <c:formatCode>General</c:formatCode>
                <c:ptCount val="5"/>
                <c:pt idx="0">
                  <c:v>0</c:v>
                </c:pt>
                <c:pt idx="1">
                  <c:v>0.25</c:v>
                </c:pt>
                <c:pt idx="2">
                  <c:v>0.5</c:v>
                </c:pt>
                <c:pt idx="3">
                  <c:v>0.75</c:v>
                </c:pt>
                <c:pt idx="4">
                  <c:v>0.75</c:v>
                </c:pt>
              </c:numCache>
            </c:numRef>
          </c:xVal>
          <c:yVal>
            <c:numRef>
              <c:f>Sheet1!$B$2:$B$6</c:f>
              <c:numCache>
                <c:formatCode>General</c:formatCode>
                <c:ptCount val="5"/>
                <c:pt idx="0">
                  <c:v>1</c:v>
                </c:pt>
                <c:pt idx="1">
                  <c:v>1</c:v>
                </c:pt>
                <c:pt idx="2">
                  <c:v>1</c:v>
                </c:pt>
                <c:pt idx="3">
                  <c:v>1</c:v>
                </c:pt>
                <c:pt idx="4">
                  <c:v>0.75</c:v>
                </c:pt>
              </c:numCache>
            </c:numRef>
          </c:yVal>
          <c:smooth val="0"/>
          <c:extLst>
            <c:ext xmlns:c16="http://schemas.microsoft.com/office/drawing/2014/chart" uri="{C3380CC4-5D6E-409C-BE32-E72D297353CC}">
              <c16:uniqueId val="{00000000-9D81-412E-A432-878B12E567D9}"/>
            </c:ext>
          </c:extLst>
        </c:ser>
        <c:dLbls>
          <c:showLegendKey val="0"/>
          <c:showVal val="0"/>
          <c:showCatName val="0"/>
          <c:showSerName val="0"/>
          <c:showPercent val="0"/>
          <c:showBubbleSize val="0"/>
        </c:dLbls>
        <c:axId val="610237280"/>
        <c:axId val="364932256"/>
      </c:scatterChart>
      <c:valAx>
        <c:axId val="610237280"/>
        <c:scaling>
          <c:orientation val="minMax"/>
          <c:max val="1"/>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364932256"/>
        <c:crosses val="autoZero"/>
        <c:crossBetween val="midCat"/>
        <c:majorUnit val="0.25"/>
      </c:valAx>
      <c:valAx>
        <c:axId val="36493225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610237280"/>
        <c:crosses val="autoZero"/>
        <c:crossBetween val="midCat"/>
        <c:majorUnit val="0.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CCFBD46F-89C7-44C2-9DE9-7DFF39DFC369}" type="datetimeFigureOut">
              <a:rPr lang="zh-CN" altLang="en-US"/>
              <a:pPr>
                <a:defRPr/>
              </a:pPr>
              <a:t>2023/11/4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8855293-8BC6-4D7C-9E33-66699ED3CCB3}" type="slidenum">
              <a:rPr lang="zh-CN" altLang="en-US"/>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37054-13DD-47E8-AC9C-6E33D924AB2F}" type="datetimeFigureOut">
              <a:rPr lang="zh-CN" altLang="en-US" smtClean="0"/>
              <a:t>2023/11/4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1A8ED-6551-40FF-AAB9-B579F124B714}" type="slidenum">
              <a:rPr lang="zh-CN" altLang="en-US" smtClean="0"/>
              <a:t>‹#›</a:t>
            </a:fld>
            <a:endParaRPr lang="zh-CN" altLang="en-US"/>
          </a:p>
        </p:txBody>
      </p:sp>
    </p:spTree>
    <p:extLst>
      <p:ext uri="{BB962C8B-B14F-4D97-AF65-F5344CB8AC3E}">
        <p14:creationId xmlns:p14="http://schemas.microsoft.com/office/powerpoint/2010/main" val="1260385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0" dirty="0">
                <a:effectLst/>
                <a:latin typeface="Times New Roman" panose="02020603050405020304" pitchFamily="18" charset="0"/>
                <a:cs typeface="Times New Roman" panose="02020603050405020304" pitchFamily="18" charset="0"/>
              </a:rPr>
              <a:t>Panoptic segmentation </a:t>
            </a:r>
            <a:r>
              <a:rPr lang="en-US" altLang="zh-CN" sz="1200" b="0" i="0" dirty="0">
                <a:effectLst/>
                <a:latin typeface="Times New Roman" panose="02020603050405020304" pitchFamily="18" charset="0"/>
                <a:cs typeface="Times New Roman" panose="02020603050405020304" pitchFamily="18" charset="0"/>
              </a:rPr>
              <a:t>unifies these two tasks, aiming to provide a complete understanding of the visual scene. It assigns a class label to every pixel (like </a:t>
            </a:r>
            <a:r>
              <a:rPr lang="en-US" altLang="zh-CN" sz="1200" i="0" dirty="0">
                <a:effectLst/>
                <a:latin typeface="Times New Roman" panose="02020603050405020304" pitchFamily="18" charset="0"/>
                <a:cs typeface="Times New Roman" panose="02020603050405020304" pitchFamily="18" charset="0"/>
              </a:rPr>
              <a:t>semantic segmentation</a:t>
            </a:r>
            <a:r>
              <a:rPr lang="en-US" altLang="zh-CN" sz="1200" b="0" i="0" dirty="0">
                <a:effectLst/>
                <a:latin typeface="Times New Roman" panose="02020603050405020304" pitchFamily="18" charset="0"/>
                <a:cs typeface="Times New Roman" panose="02020603050405020304" pitchFamily="18" charset="0"/>
              </a:rPr>
              <a:t>) and also distinguishes between different instances of objects (like </a:t>
            </a:r>
            <a:r>
              <a:rPr lang="en-US" altLang="zh-CN" sz="1200" i="0" dirty="0">
                <a:effectLst/>
                <a:latin typeface="Times New Roman" panose="02020603050405020304" pitchFamily="18" charset="0"/>
                <a:cs typeface="Times New Roman" panose="02020603050405020304" pitchFamily="18" charset="0"/>
              </a:rPr>
              <a:t>instance segmentation</a:t>
            </a:r>
            <a:r>
              <a:rPr lang="en-US" altLang="zh-CN" sz="1200" b="0" i="0" dirty="0">
                <a:effectLst/>
                <a:latin typeface="Times New Roman" panose="02020603050405020304" pitchFamily="18" charset="0"/>
                <a:cs typeface="Times New Roman" panose="02020603050405020304" pitchFamily="18" charset="0"/>
              </a:rPr>
              <a:t>). The output of </a:t>
            </a:r>
            <a:r>
              <a:rPr lang="en-US" altLang="zh-CN" sz="1200" i="0" dirty="0">
                <a:effectLst/>
                <a:latin typeface="Times New Roman" panose="02020603050405020304" pitchFamily="18" charset="0"/>
                <a:cs typeface="Times New Roman" panose="02020603050405020304" pitchFamily="18" charset="0"/>
              </a:rPr>
              <a:t>panoptic segmentation</a:t>
            </a:r>
            <a:r>
              <a:rPr lang="en-US" altLang="zh-CN" sz="1200" b="0" i="0" dirty="0">
                <a:effectLst/>
                <a:latin typeface="Times New Roman" panose="02020603050405020304" pitchFamily="18" charset="0"/>
                <a:cs typeface="Times New Roman" panose="02020603050405020304" pitchFamily="18" charset="0"/>
              </a:rPr>
              <a:t> is a segmentation map where each pixel is labeled with a class identifier and a unique instance identifier for objects of the same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effectLst/>
                <a:latin typeface="Söhne"/>
              </a:rPr>
              <a:t>Panoptic segmentation is a challenging task because it requires the model to handle a wide range of object classes and distinguish between instances of the same class, which may overlap or occlude each other in the image. It has applications in various fields, such as autonomous driving, robotics, and image understanding for computer vision systems.</a:t>
            </a:r>
          </a:p>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4</a:t>
            </a:fld>
            <a:endParaRPr lang="zh-CN" altLang="en-US"/>
          </a:p>
        </p:txBody>
      </p:sp>
    </p:spTree>
    <p:extLst>
      <p:ext uri="{BB962C8B-B14F-4D97-AF65-F5344CB8AC3E}">
        <p14:creationId xmlns:p14="http://schemas.microsoft.com/office/powerpoint/2010/main" val="1549781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19</a:t>
            </a:fld>
            <a:endParaRPr lang="zh-CN" altLang="en-US"/>
          </a:p>
        </p:txBody>
      </p:sp>
    </p:spTree>
    <p:extLst>
      <p:ext uri="{BB962C8B-B14F-4D97-AF65-F5344CB8AC3E}">
        <p14:creationId xmlns:p14="http://schemas.microsoft.com/office/powerpoint/2010/main" val="820630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那么还记得我们计算边界框 </a:t>
            </a:r>
            <a:r>
              <a:rPr lang="en-US" altLang="zh-CN" dirty="0" err="1"/>
              <a:t>IoU</a:t>
            </a:r>
            <a:r>
              <a:rPr lang="en-US" altLang="zh-CN" dirty="0"/>
              <a:t> </a:t>
            </a:r>
            <a:r>
              <a:rPr lang="zh-CN" altLang="en-US" dirty="0"/>
              <a:t>的时候吗？我们可以对段执行相同的计算。这是语义分割的常用指标</a:t>
            </a:r>
          </a:p>
          <a:p>
            <a:endParaRPr lang="zh-CN" altLang="en-US" dirty="0"/>
          </a:p>
          <a:p>
            <a:r>
              <a:rPr lang="zh-CN" altLang="en-US" dirty="0"/>
              <a:t>在语义分割中，我们的图像将包含我们需要预测的一大堆不同的类别。</a:t>
            </a:r>
          </a:p>
          <a:p>
            <a:endParaRPr lang="zh-CN" altLang="en-US" dirty="0"/>
          </a:p>
          <a:p>
            <a:r>
              <a:rPr lang="zh-CN" altLang="en-US" dirty="0"/>
              <a:t>我们可以隔离我们的预测片段，然后将它们与相应的二进制掩码地面事实配对，然后执行 </a:t>
            </a:r>
            <a:r>
              <a:rPr lang="en-US" altLang="zh-CN" dirty="0" err="1"/>
              <a:t>IoU</a:t>
            </a:r>
            <a:r>
              <a:rPr lang="zh-CN" altLang="en-US" dirty="0"/>
              <a:t>。下面是 </a:t>
            </a:r>
            <a:r>
              <a:rPr lang="en-US" altLang="zh-CN" dirty="0"/>
              <a:t>cat </a:t>
            </a:r>
            <a:r>
              <a:rPr lang="zh-CN" altLang="en-US" dirty="0"/>
              <a:t>类的一个示例：</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20</a:t>
            </a:fld>
            <a:endParaRPr lang="zh-CN" altLang="en-US"/>
          </a:p>
        </p:txBody>
      </p:sp>
    </p:spTree>
    <p:extLst>
      <p:ext uri="{BB962C8B-B14F-4D97-AF65-F5344CB8AC3E}">
        <p14:creationId xmlns:p14="http://schemas.microsoft.com/office/powerpoint/2010/main" val="45411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在继续讨论全景质量之前，澄清 </a:t>
            </a:r>
            <a:r>
              <a:rPr lang="en-US" altLang="zh-CN" dirty="0" err="1"/>
              <a:t>IoU</a:t>
            </a:r>
            <a:r>
              <a:rPr lang="en-US" altLang="zh-CN" dirty="0"/>
              <a:t> </a:t>
            </a:r>
            <a:r>
              <a:rPr lang="zh-CN" altLang="en-US" dirty="0"/>
              <a:t>的两种使用方式非常重要：</a:t>
            </a:r>
          </a:p>
          <a:p>
            <a:endParaRPr lang="zh-CN" altLang="en-US" dirty="0"/>
          </a:p>
          <a:p>
            <a:r>
              <a:rPr lang="en-US" altLang="zh-CN" dirty="0"/>
              <a:t>Intersection Over Union </a:t>
            </a:r>
            <a:r>
              <a:rPr lang="zh-CN" altLang="en-US" dirty="0"/>
              <a:t>是一种通过选择阈值来区分真阳性、假阳性和假阴性的方法。出于对象检测和实例分割的目的，这使我们能够计算精度、召回率、</a:t>
            </a:r>
            <a:r>
              <a:rPr lang="en-US" altLang="zh-CN" dirty="0"/>
              <a:t>AP </a:t>
            </a:r>
            <a:r>
              <a:rPr lang="zh-CN" altLang="en-US" dirty="0"/>
              <a:t>和 </a:t>
            </a:r>
            <a:r>
              <a:rPr lang="en-US" altLang="zh-CN" dirty="0" err="1"/>
              <a:t>mAP</a:t>
            </a:r>
            <a:r>
              <a:rPr lang="en-US" altLang="zh-CN" dirty="0"/>
              <a:t> </a:t>
            </a:r>
            <a:r>
              <a:rPr lang="zh-CN" altLang="en-US" dirty="0"/>
              <a:t>来评估我们的模型。</a:t>
            </a:r>
          </a:p>
          <a:p>
            <a:r>
              <a:rPr lang="en-US" altLang="zh-CN" dirty="0"/>
              <a:t>Intersection Over Union </a:t>
            </a:r>
            <a:r>
              <a:rPr lang="zh-CN" altLang="en-US" dirty="0"/>
              <a:t>用作评估分割或边界框质量的方法。对于每个真阳性的含义，分割效果如何？这最常用于语义分割，由于语义分割预测中缺乏明确定义的置信度分数，因此无法使用 </a:t>
            </a:r>
            <a:r>
              <a:rPr lang="en-US" altLang="zh-CN" dirty="0"/>
              <a:t>AP</a:t>
            </a:r>
            <a:r>
              <a:rPr lang="zh-CN" altLang="en-US" dirty="0"/>
              <a:t>。</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21</a:t>
            </a:fld>
            <a:endParaRPr lang="zh-CN" altLang="en-US"/>
          </a:p>
        </p:txBody>
      </p:sp>
    </p:spTree>
    <p:extLst>
      <p:ext uri="{BB962C8B-B14F-4D97-AF65-F5344CB8AC3E}">
        <p14:creationId xmlns:p14="http://schemas.microsoft.com/office/powerpoint/2010/main" val="354565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22</a:t>
            </a:fld>
            <a:endParaRPr lang="zh-CN" altLang="en-US"/>
          </a:p>
        </p:txBody>
      </p:sp>
    </p:spTree>
    <p:extLst>
      <p:ext uri="{BB962C8B-B14F-4D97-AF65-F5344CB8AC3E}">
        <p14:creationId xmlns:p14="http://schemas.microsoft.com/office/powerpoint/2010/main" val="874899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23</a:t>
            </a:fld>
            <a:endParaRPr lang="zh-CN" altLang="en-US"/>
          </a:p>
        </p:txBody>
      </p:sp>
    </p:spTree>
    <p:extLst>
      <p:ext uri="{BB962C8B-B14F-4D97-AF65-F5344CB8AC3E}">
        <p14:creationId xmlns:p14="http://schemas.microsoft.com/office/powerpoint/2010/main" val="619893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24</a:t>
            </a:fld>
            <a:endParaRPr lang="zh-CN" altLang="en-US"/>
          </a:p>
        </p:txBody>
      </p:sp>
    </p:spTree>
    <p:extLst>
      <p:ext uri="{BB962C8B-B14F-4D97-AF65-F5344CB8AC3E}">
        <p14:creationId xmlns:p14="http://schemas.microsoft.com/office/powerpoint/2010/main" val="163487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25</a:t>
            </a:fld>
            <a:endParaRPr lang="zh-CN" altLang="en-US"/>
          </a:p>
        </p:txBody>
      </p:sp>
    </p:spTree>
    <p:extLst>
      <p:ext uri="{BB962C8B-B14F-4D97-AF65-F5344CB8AC3E}">
        <p14:creationId xmlns:p14="http://schemas.microsoft.com/office/powerpoint/2010/main" val="3148281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26</a:t>
            </a:fld>
            <a:endParaRPr lang="zh-CN" altLang="en-US"/>
          </a:p>
        </p:txBody>
      </p:sp>
    </p:spTree>
    <p:extLst>
      <p:ext uri="{BB962C8B-B14F-4D97-AF65-F5344CB8AC3E}">
        <p14:creationId xmlns:p14="http://schemas.microsoft.com/office/powerpoint/2010/main" val="1038486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spcBef>
                <a:spcPts val="1200"/>
              </a:spcBef>
              <a:buNone/>
            </a:pP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image_id</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 unique identifier for the image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b="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ts val="1200"/>
              </a:spcBef>
              <a:buNone/>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masks: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Instance mask generated from panoptic segmentation pixel map.</a:t>
            </a:r>
          </a:p>
          <a:p>
            <a:pPr marL="0" indent="0" eaLnBrk="1" hangingPunct="1">
              <a:spcBef>
                <a:spcPts val="1200"/>
              </a:spcBef>
              <a:buNone/>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labels: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The ID of the object category (e.g., "person," "car") to which the annotation corresponds.</a:t>
            </a:r>
          </a:p>
          <a:p>
            <a:pPr marL="0" indent="0" eaLnBrk="1" hangingPunct="1">
              <a:spcBef>
                <a:spcPts val="1200"/>
              </a:spcBef>
              <a:buNone/>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boxes: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 bounding box (x, y, width, height) around the object instance.</a:t>
            </a:r>
          </a:p>
          <a:p>
            <a:pPr marL="0" indent="0" eaLnBrk="1" hangingPunct="1">
              <a:spcBef>
                <a:spcPts val="1200"/>
              </a:spcBef>
              <a:buNone/>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size: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The (height, width) of the preprocess(</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e,g</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random crop, resize) image in pixels.</a:t>
            </a:r>
          </a:p>
          <a:p>
            <a:pPr marL="0" indent="0" eaLnBrk="1" hangingPunct="1">
              <a:spcBef>
                <a:spcPts val="1200"/>
              </a:spcBef>
              <a:buNone/>
            </a:pP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orig_size</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The origin (height, width) of the image in pixels.</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ts val="1200"/>
              </a:spcBef>
              <a:buNone/>
            </a:pPr>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iscrowd</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 flag indicating whether the object is labeled as a crowd.</a:t>
            </a:r>
          </a:p>
          <a:p>
            <a:pPr marL="0" indent="0" eaLnBrk="1" hangingPunct="1">
              <a:spcBef>
                <a:spcPts val="1200"/>
              </a:spcBef>
              <a:buNone/>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area: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The area (in square pixels) of the object instance.</a:t>
            </a:r>
          </a:p>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5</a:t>
            </a:fld>
            <a:endParaRPr lang="zh-CN" altLang="en-US"/>
          </a:p>
        </p:txBody>
      </p:sp>
    </p:spTree>
    <p:extLst>
      <p:ext uri="{BB962C8B-B14F-4D97-AF65-F5344CB8AC3E}">
        <p14:creationId xmlns:p14="http://schemas.microsoft.com/office/powerpoint/2010/main" val="3606901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6</a:t>
            </a:fld>
            <a:endParaRPr lang="zh-CN" altLang="en-US"/>
          </a:p>
        </p:txBody>
      </p:sp>
    </p:spTree>
    <p:extLst>
      <p:ext uri="{BB962C8B-B14F-4D97-AF65-F5344CB8AC3E}">
        <p14:creationId xmlns:p14="http://schemas.microsoft.com/office/powerpoint/2010/main" val="3590961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7</a:t>
            </a:fld>
            <a:endParaRPr lang="zh-CN" altLang="en-US"/>
          </a:p>
        </p:txBody>
      </p:sp>
    </p:spTree>
    <p:extLst>
      <p:ext uri="{BB962C8B-B14F-4D97-AF65-F5344CB8AC3E}">
        <p14:creationId xmlns:p14="http://schemas.microsoft.com/office/powerpoint/2010/main" val="68381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8</a:t>
            </a:fld>
            <a:endParaRPr lang="zh-CN" altLang="en-US"/>
          </a:p>
        </p:txBody>
      </p:sp>
    </p:spTree>
    <p:extLst>
      <p:ext uri="{BB962C8B-B14F-4D97-AF65-F5344CB8AC3E}">
        <p14:creationId xmlns:p14="http://schemas.microsoft.com/office/powerpoint/2010/main" val="879984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9</a:t>
            </a:fld>
            <a:endParaRPr lang="zh-CN" altLang="en-US"/>
          </a:p>
        </p:txBody>
      </p:sp>
    </p:spTree>
    <p:extLst>
      <p:ext uri="{BB962C8B-B14F-4D97-AF65-F5344CB8AC3E}">
        <p14:creationId xmlns:p14="http://schemas.microsoft.com/office/powerpoint/2010/main" val="4285617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GIoU</a:t>
            </a:r>
            <a:r>
              <a:rPr lang="zh-CN" altLang="en-US" dirty="0"/>
              <a:t>能够更好的衡量尺寸大小不同的物体损失</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10</a:t>
            </a:fld>
            <a:endParaRPr lang="zh-CN" altLang="en-US"/>
          </a:p>
        </p:txBody>
      </p:sp>
    </p:spTree>
    <p:extLst>
      <p:ext uri="{BB962C8B-B14F-4D97-AF65-F5344CB8AC3E}">
        <p14:creationId xmlns:p14="http://schemas.microsoft.com/office/powerpoint/2010/main" val="1327328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Dice Loss</a:t>
            </a:r>
            <a:r>
              <a:rPr lang="zh-CN" altLang="en-US" dirty="0"/>
              <a:t>最早出现在</a:t>
            </a:r>
            <a:r>
              <a:rPr lang="en-US" altLang="zh-CN" dirty="0"/>
              <a:t>V-Net</a:t>
            </a:r>
          </a:p>
          <a:p>
            <a:r>
              <a:rPr lang="en-US" altLang="zh-CN" dirty="0"/>
              <a:t>Focal Loss</a:t>
            </a:r>
            <a:r>
              <a:rPr lang="zh-CN" altLang="en-US" dirty="0"/>
              <a:t>解决全景分割中样本不平衡的问题</a:t>
            </a:r>
          </a:p>
        </p:txBody>
      </p:sp>
      <p:sp>
        <p:nvSpPr>
          <p:cNvPr id="4" name="灯片编号占位符 3"/>
          <p:cNvSpPr>
            <a:spLocks noGrp="1"/>
          </p:cNvSpPr>
          <p:nvPr>
            <p:ph type="sldNum" sz="quarter" idx="5"/>
          </p:nvPr>
        </p:nvSpPr>
        <p:spPr/>
        <p:txBody>
          <a:bodyPr/>
          <a:lstStyle/>
          <a:p>
            <a:fld id="{5611A8ED-6551-40FF-AAB9-B579F124B714}" type="slidenum">
              <a:rPr lang="zh-CN" altLang="en-US" smtClean="0"/>
              <a:t>11</a:t>
            </a:fld>
            <a:endParaRPr lang="zh-CN" altLang="en-US"/>
          </a:p>
        </p:txBody>
      </p:sp>
    </p:spTree>
    <p:extLst>
      <p:ext uri="{BB962C8B-B14F-4D97-AF65-F5344CB8AC3E}">
        <p14:creationId xmlns:p14="http://schemas.microsoft.com/office/powerpoint/2010/main" val="67320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42424"/>
                </a:solidFill>
                <a:effectLst/>
                <a:latin typeface="source-serif-pro"/>
              </a:rPr>
              <a:t>通过将预测和真实情况相交的面积除以它们共同消耗的面积，我们得到一个介于 </a:t>
            </a:r>
            <a:r>
              <a:rPr lang="en-US" altLang="zh-CN" b="0" i="0" dirty="0">
                <a:solidFill>
                  <a:srgbClr val="242424"/>
                </a:solidFill>
                <a:effectLst/>
                <a:latin typeface="source-serif-pro"/>
              </a:rPr>
              <a:t>0 </a:t>
            </a:r>
            <a:r>
              <a:rPr lang="zh-CN" altLang="en-US" b="0" i="0" dirty="0">
                <a:solidFill>
                  <a:srgbClr val="242424"/>
                </a:solidFill>
                <a:effectLst/>
                <a:latin typeface="source-serif-pro"/>
              </a:rPr>
              <a:t>和 </a:t>
            </a:r>
            <a:r>
              <a:rPr lang="en-US" altLang="zh-CN" b="0" i="0" dirty="0">
                <a:solidFill>
                  <a:srgbClr val="242424"/>
                </a:solidFill>
                <a:effectLst/>
                <a:latin typeface="source-serif-pro"/>
              </a:rPr>
              <a:t>1 </a:t>
            </a:r>
            <a:r>
              <a:rPr lang="zh-CN" altLang="en-US" b="0" i="0" dirty="0">
                <a:solidFill>
                  <a:srgbClr val="242424"/>
                </a:solidFill>
                <a:effectLst/>
                <a:latin typeface="source-serif-pro"/>
              </a:rPr>
              <a:t>之间的比率，其中 </a:t>
            </a:r>
            <a:r>
              <a:rPr lang="en-US" altLang="zh-CN" b="0" i="0" dirty="0">
                <a:solidFill>
                  <a:srgbClr val="242424"/>
                </a:solidFill>
                <a:effectLst/>
                <a:latin typeface="source-serif-pro"/>
              </a:rPr>
              <a:t>0 </a:t>
            </a:r>
            <a:r>
              <a:rPr lang="zh-CN" altLang="en-US" b="0" i="0" dirty="0">
                <a:solidFill>
                  <a:srgbClr val="242424"/>
                </a:solidFill>
                <a:effectLst/>
                <a:latin typeface="source-serif-pro"/>
              </a:rPr>
              <a:t>表示没有相交，</a:t>
            </a:r>
            <a:r>
              <a:rPr lang="en-US" altLang="zh-CN" b="0" i="0" dirty="0">
                <a:solidFill>
                  <a:srgbClr val="242424"/>
                </a:solidFill>
                <a:effectLst/>
                <a:latin typeface="source-serif-pro"/>
              </a:rPr>
              <a:t>1 </a:t>
            </a:r>
            <a:r>
              <a:rPr lang="zh-CN" altLang="en-US" b="0" i="0" dirty="0">
                <a:solidFill>
                  <a:srgbClr val="242424"/>
                </a:solidFill>
                <a:effectLst/>
                <a:latin typeface="source-serif-pro"/>
              </a:rPr>
              <a:t>表示完美拟合。</a:t>
            </a:r>
          </a:p>
          <a:p>
            <a:pPr algn="l"/>
            <a:r>
              <a:rPr lang="zh-CN" altLang="en-US" b="0" i="0" dirty="0">
                <a:solidFill>
                  <a:srgbClr val="242424"/>
                </a:solidFill>
                <a:effectLst/>
                <a:latin typeface="source-serif-pro"/>
              </a:rPr>
              <a:t>我们可以使用这个比率的值来识别我们的算法是否做出了准确的预测或未能识别目标对象。例如，我们可以说：</a:t>
            </a:r>
          </a:p>
          <a:p>
            <a:r>
              <a:rPr lang="zh-CN" altLang="en-US" b="0" i="0" dirty="0">
                <a:solidFill>
                  <a:srgbClr val="242424"/>
                </a:solidFill>
                <a:effectLst/>
                <a:latin typeface="source-serif-pro"/>
              </a:rPr>
              <a:t>大于或等于 </a:t>
            </a:r>
            <a:r>
              <a:rPr lang="en-US" altLang="zh-CN" b="0" i="0" dirty="0">
                <a:solidFill>
                  <a:srgbClr val="242424"/>
                </a:solidFill>
                <a:effectLst/>
                <a:latin typeface="source-serif-pro"/>
              </a:rPr>
              <a:t>0.5 </a:t>
            </a:r>
            <a:r>
              <a:rPr lang="zh-CN" altLang="en-US" b="0" i="0" dirty="0">
                <a:solidFill>
                  <a:srgbClr val="242424"/>
                </a:solidFill>
                <a:effectLst/>
                <a:latin typeface="source-serif-pro"/>
              </a:rPr>
              <a:t>的值是成功的预测，小于或等于 </a:t>
            </a:r>
            <a:r>
              <a:rPr lang="en-US" altLang="zh-CN" b="0" i="0" dirty="0">
                <a:solidFill>
                  <a:srgbClr val="242424"/>
                </a:solidFill>
                <a:effectLst/>
                <a:latin typeface="source-serif-pro"/>
              </a:rPr>
              <a:t>0.5 </a:t>
            </a:r>
            <a:r>
              <a:rPr lang="zh-CN" altLang="en-US" b="0" i="0" dirty="0">
                <a:solidFill>
                  <a:srgbClr val="242424"/>
                </a:solidFill>
                <a:effectLst/>
                <a:latin typeface="source-serif-pro"/>
              </a:rPr>
              <a:t>的值是不成功的。</a:t>
            </a:r>
          </a:p>
          <a:p>
            <a:pPr algn="l"/>
            <a:r>
              <a:rPr lang="zh-CN" altLang="en-US" b="0" i="0" dirty="0">
                <a:solidFill>
                  <a:srgbClr val="242424"/>
                </a:solidFill>
                <a:effectLst/>
                <a:latin typeface="source-serif-pro"/>
              </a:rPr>
              <a:t>虽然 </a:t>
            </a:r>
            <a:r>
              <a:rPr lang="en-US" altLang="zh-CN" b="0" i="0" dirty="0">
                <a:solidFill>
                  <a:srgbClr val="242424"/>
                </a:solidFill>
                <a:effectLst/>
                <a:latin typeface="source-serif-pro"/>
              </a:rPr>
              <a:t>threshold ≥ 0.5</a:t>
            </a:r>
            <a:r>
              <a:rPr lang="zh-CN" altLang="en-US" b="0" i="0" dirty="0">
                <a:solidFill>
                  <a:srgbClr val="242424"/>
                </a:solidFill>
                <a:effectLst/>
                <a:latin typeface="source-serif-pro"/>
              </a:rPr>
              <a:t>是一个常见值，但在现实世界的系统中，这个数字将取决于手头的任务以及您需要的边界框预测的质量。您需要为您正在做的工作选择正确的值。</a:t>
            </a:r>
          </a:p>
          <a:p>
            <a:endParaRPr lang="zh-CN" altLang="en-US" i="0" dirty="0"/>
          </a:p>
        </p:txBody>
      </p:sp>
      <p:sp>
        <p:nvSpPr>
          <p:cNvPr id="4" name="灯片编号占位符 3"/>
          <p:cNvSpPr>
            <a:spLocks noGrp="1"/>
          </p:cNvSpPr>
          <p:nvPr>
            <p:ph type="sldNum" sz="quarter" idx="5"/>
          </p:nvPr>
        </p:nvSpPr>
        <p:spPr/>
        <p:txBody>
          <a:bodyPr/>
          <a:lstStyle/>
          <a:p>
            <a:fld id="{5611A8ED-6551-40FF-AAB9-B579F124B714}" type="slidenum">
              <a:rPr lang="zh-CN" altLang="en-US" smtClean="0"/>
              <a:t>14</a:t>
            </a:fld>
            <a:endParaRPr lang="zh-CN" altLang="en-US"/>
          </a:p>
        </p:txBody>
      </p:sp>
    </p:spTree>
    <p:extLst>
      <p:ext uri="{BB962C8B-B14F-4D97-AF65-F5344CB8AC3E}">
        <p14:creationId xmlns:p14="http://schemas.microsoft.com/office/powerpoint/2010/main" val="2822326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pic>
        <p:nvPicPr>
          <p:cNvPr id="2" name="Picture 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8350"/>
            <a:ext cx="91440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1" descr="Untitled-5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914400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963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6306A29-F4C3-407D-A055-D84AE6A34B81}" type="slidenum">
              <a:rPr lang="zh-CN" altLang="en-US"/>
              <a:pPr/>
              <a:t>‹#›</a:t>
            </a:fld>
            <a:endParaRPr lang="en-US" altLang="zh-CN"/>
          </a:p>
        </p:txBody>
      </p:sp>
    </p:spTree>
    <p:extLst>
      <p:ext uri="{BB962C8B-B14F-4D97-AF65-F5344CB8AC3E}">
        <p14:creationId xmlns:p14="http://schemas.microsoft.com/office/powerpoint/2010/main" val="830513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09600"/>
            <a:ext cx="20574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609600"/>
            <a:ext cx="6019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F87E6731-AC3B-44CF-AF05-E4A3CE6CDCBB}" type="slidenum">
              <a:rPr lang="zh-CN" altLang="en-US"/>
              <a:pPr/>
              <a:t>‹#›</a:t>
            </a:fld>
            <a:endParaRPr lang="en-US" altLang="zh-CN"/>
          </a:p>
        </p:txBody>
      </p:sp>
    </p:spTree>
    <p:extLst>
      <p:ext uri="{BB962C8B-B14F-4D97-AF65-F5344CB8AC3E}">
        <p14:creationId xmlns:p14="http://schemas.microsoft.com/office/powerpoint/2010/main" val="1383521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609600"/>
            <a:ext cx="82296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4382D05F-3242-492B-8104-A9165FC12EC9}" type="slidenum">
              <a:rPr lang="zh-CN" altLang="en-US"/>
              <a:pPr/>
              <a:t>‹#›</a:t>
            </a:fld>
            <a:endParaRPr lang="en-US" altLang="zh-CN"/>
          </a:p>
        </p:txBody>
      </p:sp>
    </p:spTree>
    <p:extLst>
      <p:ext uri="{BB962C8B-B14F-4D97-AF65-F5344CB8AC3E}">
        <p14:creationId xmlns:p14="http://schemas.microsoft.com/office/powerpoint/2010/main" val="207449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D7B38E3-3764-4373-9C1A-4D523FB003E8}" type="slidenum">
              <a:rPr lang="zh-CN" altLang="en-US"/>
              <a:pPr/>
              <a:t>‹#›</a:t>
            </a:fld>
            <a:endParaRPr lang="en-US" altLang="zh-CN"/>
          </a:p>
        </p:txBody>
      </p:sp>
    </p:spTree>
    <p:extLst>
      <p:ext uri="{BB962C8B-B14F-4D97-AF65-F5344CB8AC3E}">
        <p14:creationId xmlns:p14="http://schemas.microsoft.com/office/powerpoint/2010/main" val="126540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9ED289F-D217-48E2-925F-EE9D815B2F67}" type="slidenum">
              <a:rPr lang="zh-CN" altLang="en-US"/>
              <a:pPr/>
              <a:t>‹#›</a:t>
            </a:fld>
            <a:endParaRPr lang="en-US" altLang="zh-CN"/>
          </a:p>
        </p:txBody>
      </p:sp>
    </p:spTree>
    <p:extLst>
      <p:ext uri="{BB962C8B-B14F-4D97-AF65-F5344CB8AC3E}">
        <p14:creationId xmlns:p14="http://schemas.microsoft.com/office/powerpoint/2010/main" val="4105811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CE27329B-798A-4622-A152-03D6B76A52DF}" type="slidenum">
              <a:rPr lang="zh-CN" altLang="en-US"/>
              <a:pPr/>
              <a:t>‹#›</a:t>
            </a:fld>
            <a:endParaRPr lang="en-US" altLang="zh-CN"/>
          </a:p>
        </p:txBody>
      </p:sp>
    </p:spTree>
    <p:extLst>
      <p:ext uri="{BB962C8B-B14F-4D97-AF65-F5344CB8AC3E}">
        <p14:creationId xmlns:p14="http://schemas.microsoft.com/office/powerpoint/2010/main" val="1761185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624383F5-1716-4199-B942-F10A52B8EE73}" type="slidenum">
              <a:rPr lang="zh-CN" altLang="en-US"/>
              <a:pPr/>
              <a:t>‹#›</a:t>
            </a:fld>
            <a:endParaRPr lang="en-US" altLang="zh-CN"/>
          </a:p>
        </p:txBody>
      </p:sp>
    </p:spTree>
    <p:extLst>
      <p:ext uri="{BB962C8B-B14F-4D97-AF65-F5344CB8AC3E}">
        <p14:creationId xmlns:p14="http://schemas.microsoft.com/office/powerpoint/2010/main" val="1328283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8B168B25-692E-40AE-950B-535466AEA3E9}" type="slidenum">
              <a:rPr lang="zh-CN" altLang="en-US"/>
              <a:pPr/>
              <a:t>‹#›</a:t>
            </a:fld>
            <a:endParaRPr lang="en-US" altLang="zh-CN"/>
          </a:p>
        </p:txBody>
      </p:sp>
    </p:spTree>
    <p:extLst>
      <p:ext uri="{BB962C8B-B14F-4D97-AF65-F5344CB8AC3E}">
        <p14:creationId xmlns:p14="http://schemas.microsoft.com/office/powerpoint/2010/main" val="875265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FB6B9E89-DBE9-48ED-9386-0CEA64EBFDBB}" type="slidenum">
              <a:rPr lang="zh-CN" altLang="en-US"/>
              <a:pPr/>
              <a:t>‹#›</a:t>
            </a:fld>
            <a:endParaRPr lang="en-US" altLang="zh-CN"/>
          </a:p>
        </p:txBody>
      </p:sp>
    </p:spTree>
    <p:extLst>
      <p:ext uri="{BB962C8B-B14F-4D97-AF65-F5344CB8AC3E}">
        <p14:creationId xmlns:p14="http://schemas.microsoft.com/office/powerpoint/2010/main" val="2154348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3C5E1A62-FA8B-4DAF-B672-24664E8DA368}" type="slidenum">
              <a:rPr lang="zh-CN" altLang="en-US"/>
              <a:pPr/>
              <a:t>‹#›</a:t>
            </a:fld>
            <a:endParaRPr lang="en-US" altLang="zh-CN"/>
          </a:p>
        </p:txBody>
      </p:sp>
    </p:spTree>
    <p:extLst>
      <p:ext uri="{BB962C8B-B14F-4D97-AF65-F5344CB8AC3E}">
        <p14:creationId xmlns:p14="http://schemas.microsoft.com/office/powerpoint/2010/main" val="85349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9B65DB0-7F43-4431-B7F4-83AEDC4FBAD0}" type="slidenum">
              <a:rPr lang="zh-CN" altLang="en-US"/>
              <a:pPr/>
              <a:t>‹#›</a:t>
            </a:fld>
            <a:endParaRPr lang="en-US" altLang="zh-CN"/>
          </a:p>
        </p:txBody>
      </p:sp>
    </p:spTree>
    <p:extLst>
      <p:ext uri="{BB962C8B-B14F-4D97-AF65-F5344CB8AC3E}">
        <p14:creationId xmlns:p14="http://schemas.microsoft.com/office/powerpoint/2010/main" val="846833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8"/>
          <p:cNvSpPr>
            <a:spLocks noChangeArrowheads="1"/>
          </p:cNvSpPr>
          <p:nvPr/>
        </p:nvSpPr>
        <p:spPr bwMode="gray">
          <a:xfrm>
            <a:off x="971550" y="0"/>
            <a:ext cx="8172450" cy="981075"/>
          </a:xfrm>
          <a:prstGeom prst="rect">
            <a:avLst/>
          </a:prstGeom>
          <a:gradFill rotWithShape="1">
            <a:gsLst>
              <a:gs pos="0">
                <a:srgbClr val="FFFFFF">
                  <a:alpha val="0"/>
                </a:srgbClr>
              </a:gs>
              <a:gs pos="100000">
                <a:schemeClr val="accent1"/>
              </a:gs>
            </a:gsLst>
            <a:lin ang="0" scaled="1"/>
          </a:gradFill>
          <a:ln w="9525">
            <a:noFill/>
            <a:miter lim="800000"/>
            <a:headEnd/>
            <a:tailEnd/>
          </a:ln>
        </p:spPr>
        <p:txBody>
          <a:bodyPr wrap="none" anchor="ctr"/>
          <a:lstStyle/>
          <a:p>
            <a:pPr algn="ctr">
              <a:lnSpc>
                <a:spcPct val="100000"/>
              </a:lnSpc>
              <a:spcBef>
                <a:spcPct val="0"/>
              </a:spcBef>
              <a:buClrTx/>
              <a:buFontTx/>
              <a:buNone/>
              <a:defRPr/>
            </a:pPr>
            <a:endParaRPr lang="zh-CN" altLang="en-US" sz="1800" b="0">
              <a:latin typeface="Arial" charset="0"/>
            </a:endParaRPr>
          </a:p>
        </p:txBody>
      </p:sp>
      <p:sp>
        <p:nvSpPr>
          <p:cNvPr id="1043" name="Rectangle 19"/>
          <p:cNvSpPr>
            <a:spLocks noChangeArrowheads="1"/>
          </p:cNvSpPr>
          <p:nvPr/>
        </p:nvSpPr>
        <p:spPr bwMode="gray">
          <a:xfrm>
            <a:off x="0" y="976313"/>
            <a:ext cx="9144000" cy="76200"/>
          </a:xfrm>
          <a:prstGeom prst="rect">
            <a:avLst/>
          </a:prstGeom>
          <a:gradFill rotWithShape="1">
            <a:gsLst>
              <a:gs pos="0">
                <a:schemeClr val="tx2"/>
              </a:gs>
              <a:gs pos="100000">
                <a:schemeClr val="tx2">
                  <a:gamma/>
                  <a:shade val="38039"/>
                  <a:invGamma/>
                </a:schemeClr>
              </a:gs>
            </a:gsLst>
            <a:lin ang="0" scaled="1"/>
          </a:gradFill>
          <a:ln w="9525">
            <a:noFill/>
            <a:miter lim="800000"/>
            <a:headEnd/>
            <a:tailEnd/>
          </a:ln>
          <a:effectLst/>
        </p:spPr>
        <p:txBody>
          <a:bodyPr wrap="none" anchor="ctr"/>
          <a:lstStyle/>
          <a:p>
            <a:pPr algn="ctr">
              <a:lnSpc>
                <a:spcPct val="100000"/>
              </a:lnSpc>
              <a:spcBef>
                <a:spcPct val="0"/>
              </a:spcBef>
              <a:buClrTx/>
              <a:buFontTx/>
              <a:buNone/>
              <a:defRPr/>
            </a:pPr>
            <a:endParaRPr lang="zh-CN" altLang="en-US" sz="1800" b="0">
              <a:latin typeface="Arial" charset="0"/>
            </a:endParaRPr>
          </a:p>
        </p:txBody>
      </p:sp>
      <p:sp>
        <p:nvSpPr>
          <p:cNvPr id="1028"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FontTx/>
              <a:buNone/>
              <a:defRPr sz="1400" b="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buClrTx/>
              <a:buFontTx/>
              <a:buNone/>
              <a:defRPr sz="1400" b="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FontTx/>
              <a:buNone/>
              <a:defRPr sz="1400" b="0"/>
            </a:lvl1pPr>
          </a:lstStyle>
          <a:p>
            <a:fld id="{6567CBFF-CA6E-48F0-8C57-A38B66625FE1}" type="slidenum">
              <a:rPr lang="zh-CN" altLang="en-US"/>
              <a:pPr/>
              <a:t>‹#›</a:t>
            </a:fld>
            <a:endParaRPr lang="en-US" altLang="zh-CN"/>
          </a:p>
        </p:txBody>
      </p:sp>
      <p:sp>
        <p:nvSpPr>
          <p:cNvPr id="1032" name="Rectangle 2"/>
          <p:cNvSpPr>
            <a:spLocks noGrp="1" noChangeArrowheads="1"/>
          </p:cNvSpPr>
          <p:nvPr>
            <p:ph type="title"/>
          </p:nvPr>
        </p:nvSpPr>
        <p:spPr bwMode="white">
          <a:xfrm>
            <a:off x="2438400" y="609600"/>
            <a:ext cx="6248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1033" name="Picture 10" descr="C:\Users\Administrator\Desktop\北京理工大学珠海学院.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8588" y="71438"/>
            <a:ext cx="842962"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59"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Lst>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Arial" charset="0"/>
        </a:defRPr>
      </a:lvl2pPr>
      <a:lvl3pPr algn="ctr" rtl="0" eaLnBrk="0" fontAlgn="base" hangingPunct="0">
        <a:spcBef>
          <a:spcPct val="0"/>
        </a:spcBef>
        <a:spcAft>
          <a:spcPct val="0"/>
        </a:spcAft>
        <a:defRPr sz="3200">
          <a:solidFill>
            <a:schemeClr val="bg1"/>
          </a:solidFill>
          <a:latin typeface="Arial" charset="0"/>
        </a:defRPr>
      </a:lvl3pPr>
      <a:lvl4pPr algn="ctr" rtl="0" eaLnBrk="0" fontAlgn="base" hangingPunct="0">
        <a:spcBef>
          <a:spcPct val="0"/>
        </a:spcBef>
        <a:spcAft>
          <a:spcPct val="0"/>
        </a:spcAft>
        <a:defRPr sz="3200">
          <a:solidFill>
            <a:schemeClr val="bg1"/>
          </a:solidFill>
          <a:latin typeface="Arial" charset="0"/>
        </a:defRPr>
      </a:lvl4pPr>
      <a:lvl5pPr algn="ctr" rtl="0" eaLnBrk="0" fontAlgn="base" hangingPunct="0">
        <a:spcBef>
          <a:spcPct val="0"/>
        </a:spcBef>
        <a:spcAft>
          <a:spcPct val="0"/>
        </a:spcAft>
        <a:defRPr sz="3200">
          <a:solidFill>
            <a:schemeClr val="bg1"/>
          </a:solidFill>
          <a:latin typeface="Arial" charset="0"/>
        </a:defRPr>
      </a:lvl5pPr>
      <a:lvl6pPr marL="457200" algn="ctr" rtl="0" fontAlgn="base">
        <a:spcBef>
          <a:spcPct val="0"/>
        </a:spcBef>
        <a:spcAft>
          <a:spcPct val="0"/>
        </a:spcAft>
        <a:defRPr sz="3200">
          <a:solidFill>
            <a:schemeClr val="bg1"/>
          </a:solidFill>
          <a:latin typeface="Arial" charset="0"/>
        </a:defRPr>
      </a:lvl6pPr>
      <a:lvl7pPr marL="914400" algn="ctr" rtl="0" fontAlgn="base">
        <a:spcBef>
          <a:spcPct val="0"/>
        </a:spcBef>
        <a:spcAft>
          <a:spcPct val="0"/>
        </a:spcAft>
        <a:defRPr sz="3200">
          <a:solidFill>
            <a:schemeClr val="bg1"/>
          </a:solidFill>
          <a:latin typeface="Arial" charset="0"/>
        </a:defRPr>
      </a:lvl7pPr>
      <a:lvl8pPr marL="1371600" algn="ctr" rtl="0" fontAlgn="base">
        <a:spcBef>
          <a:spcPct val="0"/>
        </a:spcBef>
        <a:spcAft>
          <a:spcPct val="0"/>
        </a:spcAft>
        <a:defRPr sz="3200">
          <a:solidFill>
            <a:schemeClr val="bg1"/>
          </a:solidFill>
          <a:latin typeface="Arial" charset="0"/>
        </a:defRPr>
      </a:lvl8pPr>
      <a:lvl9pPr marL="1828800" algn="ctr" rtl="0" fontAlgn="base">
        <a:spcBef>
          <a:spcPct val="0"/>
        </a:spcBef>
        <a:spcAft>
          <a:spcPct val="0"/>
        </a:spcAft>
        <a:defRPr sz="3200">
          <a:solidFill>
            <a:schemeClr val="bg1"/>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4.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AutoShape 26"/>
          <p:cNvSpPr>
            <a:spLocks noChangeArrowheads="1"/>
          </p:cNvSpPr>
          <p:nvPr/>
        </p:nvSpPr>
        <p:spPr bwMode="auto">
          <a:xfrm>
            <a:off x="2231739" y="4112409"/>
            <a:ext cx="4680519" cy="15843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9pPr>
          </a:lstStyle>
          <a:p>
            <a:pPr algn="ctr">
              <a:lnSpc>
                <a:spcPct val="100000"/>
              </a:lnSpc>
              <a:spcBef>
                <a:spcPct val="0"/>
              </a:spcBef>
              <a:buClrTx/>
              <a:buFontTx/>
              <a:buNone/>
            </a:pPr>
            <a:r>
              <a:rPr lang="en-US" altLang="zh-CN" dirty="0">
                <a:solidFill>
                  <a:schemeClr val="tx1">
                    <a:lumMod val="50000"/>
                  </a:schemeClr>
                </a:solidFill>
                <a:latin typeface="Times New Roman" panose="02020603050405020304" pitchFamily="18" charset="0"/>
                <a:ea typeface="黑体" panose="02010609060101010101" pitchFamily="49" charset="-122"/>
              </a:rPr>
              <a:t>DETR (</a:t>
            </a:r>
            <a:r>
              <a:rPr lang="en-US" altLang="zh-CN" dirty="0" err="1">
                <a:solidFill>
                  <a:schemeClr val="tx1">
                    <a:lumMod val="50000"/>
                  </a:schemeClr>
                </a:solidFill>
                <a:latin typeface="Times New Roman" panose="02020603050405020304" pitchFamily="18" charset="0"/>
                <a:ea typeface="黑体" panose="02010609060101010101" pitchFamily="49" charset="-122"/>
              </a:rPr>
              <a:t>DEtection</a:t>
            </a:r>
            <a:r>
              <a:rPr lang="en-US" altLang="zh-CN" dirty="0">
                <a:solidFill>
                  <a:schemeClr val="tx1">
                    <a:lumMod val="50000"/>
                  </a:schemeClr>
                </a:solidFill>
                <a:latin typeface="Times New Roman" panose="02020603050405020304" pitchFamily="18" charset="0"/>
                <a:ea typeface="黑体" panose="02010609060101010101" pitchFamily="49" charset="-122"/>
              </a:rPr>
              <a:t> </a:t>
            </a:r>
            <a:r>
              <a:rPr lang="en-US" altLang="zh-CN" dirty="0" err="1">
                <a:solidFill>
                  <a:schemeClr val="tx1">
                    <a:lumMod val="50000"/>
                  </a:schemeClr>
                </a:solidFill>
                <a:latin typeface="Times New Roman" panose="02020603050405020304" pitchFamily="18" charset="0"/>
                <a:ea typeface="黑体" panose="02010609060101010101" pitchFamily="49" charset="-122"/>
              </a:rPr>
              <a:t>TRansformer</a:t>
            </a:r>
            <a:r>
              <a:rPr lang="en-US" altLang="zh-CN" dirty="0">
                <a:solidFill>
                  <a:schemeClr val="tx1">
                    <a:lumMod val="50000"/>
                  </a:schemeClr>
                </a:solidFill>
                <a:latin typeface="Times New Roman" panose="02020603050405020304" pitchFamily="18" charset="0"/>
                <a:ea typeface="黑体" panose="02010609060101010101" pitchFamily="49" charset="-122"/>
              </a:rPr>
              <a:t>)</a:t>
            </a:r>
          </a:p>
        </p:txBody>
      </p:sp>
      <p:pic>
        <p:nvPicPr>
          <p:cNvPr id="7" name="图片 6">
            <a:extLst>
              <a:ext uri="{FF2B5EF4-FFF2-40B4-BE49-F238E27FC236}">
                <a16:creationId xmlns:a16="http://schemas.microsoft.com/office/drawing/2014/main" id="{6A9C1616-88F3-A9A1-8A95-B02DF73EC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69AD9F97-1BF8-9F85-9295-20439AD2D7C8}"/>
              </a:ext>
            </a:extLst>
          </p:cNvPr>
          <p:cNvSpPr txBox="1"/>
          <p:nvPr/>
        </p:nvSpPr>
        <p:spPr>
          <a:xfrm>
            <a:off x="403260" y="2559170"/>
            <a:ext cx="8337475" cy="840230"/>
          </a:xfrm>
          <a:prstGeom prst="rect">
            <a:avLst/>
          </a:prstGeom>
          <a:noFill/>
        </p:spPr>
        <p:txBody>
          <a:bodyPr wrap="none" rtlCol="0">
            <a:spAutoFit/>
          </a:bodyPr>
          <a:lstStyle/>
          <a:p>
            <a:pPr algn="ctr">
              <a:buNone/>
            </a:pPr>
            <a:r>
              <a:rPr lang="en-US" altLang="zh-CN" sz="5400" dirty="0">
                <a:solidFill>
                  <a:schemeClr val="tx1">
                    <a:lumMod val="50000"/>
                  </a:schemeClr>
                </a:solidFill>
                <a:latin typeface="Microsoft YaHei UI" panose="020B0503020204020204" pitchFamily="34" charset="-122"/>
                <a:ea typeface="Microsoft YaHei UI" panose="020B0503020204020204" pitchFamily="34" charset="-122"/>
              </a:rPr>
              <a:t>Panoptic Segmentation</a:t>
            </a:r>
            <a:endParaRPr lang="zh-CN" altLang="en-US" sz="5400" dirty="0">
              <a:solidFill>
                <a:schemeClr val="tx1">
                  <a:lumMod val="50000"/>
                </a:schemeClr>
              </a:solidFill>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3CBC73D3-BBE8-6489-6111-A3623CCCEB21}"/>
              </a:ext>
            </a:extLst>
          </p:cNvPr>
          <p:cNvSpPr txBox="1"/>
          <p:nvPr/>
        </p:nvSpPr>
        <p:spPr>
          <a:xfrm>
            <a:off x="899592" y="278602"/>
            <a:ext cx="6822573" cy="424732"/>
          </a:xfrm>
          <a:prstGeom prst="rect">
            <a:avLst/>
          </a:prstGeom>
          <a:noFill/>
        </p:spPr>
        <p:txBody>
          <a:bodyPr wrap="none" rtlCol="0">
            <a:spAutoFit/>
          </a:bodyPr>
          <a:lstStyle/>
          <a:p>
            <a:pPr>
              <a:buNone/>
            </a:pPr>
            <a:r>
              <a:rPr lang="en-US" altLang="zh-CN" dirty="0">
                <a:latin typeface="Times New Roman" panose="02020603050405020304" pitchFamily="18" charset="0"/>
              </a:rPr>
              <a:t> </a:t>
            </a:r>
            <a:r>
              <a:rPr lang="en-US" altLang="zh-CN" dirty="0">
                <a:latin typeface="Times New Roman" panose="02020603050405020304" pitchFamily="18" charset="0"/>
                <a:ea typeface="黑体" panose="02010609060101010101" pitchFamily="49" charset="-122"/>
              </a:rPr>
              <a:t>Presentation of Principles of Artificial Intelligence</a:t>
            </a:r>
            <a:endParaRPr lang="en-US" altLang="zh-CN" dirty="0">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7EC71C-3770-4D90-5A51-F043B3451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2CDA3D2B-61E8-791D-9B27-8793D91C0304}"/>
              </a:ext>
            </a:extLst>
          </p:cNvPr>
          <p:cNvSpPr txBox="1"/>
          <p:nvPr/>
        </p:nvSpPr>
        <p:spPr>
          <a:xfrm>
            <a:off x="932506" y="278602"/>
            <a:ext cx="2117887" cy="424732"/>
          </a:xfrm>
          <a:prstGeom prst="rect">
            <a:avLst/>
          </a:prstGeom>
          <a:noFill/>
        </p:spPr>
        <p:txBody>
          <a:bodyPr wrap="none" rtlCol="0">
            <a:spAutoFit/>
          </a:bodyPr>
          <a:lstStyle/>
          <a:p>
            <a:pPr>
              <a:buNone/>
            </a:pPr>
            <a:r>
              <a:rPr lang="en-US" altLang="zh-CN" dirty="0">
                <a:latin typeface="Times New Roman" panose="02020603050405020304" pitchFamily="18" charset="0"/>
              </a:rPr>
              <a:t> Loss Function</a:t>
            </a:r>
          </a:p>
        </p:txBody>
      </p:sp>
      <mc:AlternateContent xmlns:mc="http://schemas.openxmlformats.org/markup-compatibility/2006" xmlns:a14="http://schemas.microsoft.com/office/drawing/2010/main">
        <mc:Choice Requires="a14">
          <p:sp>
            <p:nvSpPr>
              <p:cNvPr id="5" name="Rectangle 15">
                <a:extLst>
                  <a:ext uri="{FF2B5EF4-FFF2-40B4-BE49-F238E27FC236}">
                    <a16:creationId xmlns:a16="http://schemas.microsoft.com/office/drawing/2014/main" id="{2054C34D-4BCD-099F-D1DD-5BB6C94C05EB}"/>
                  </a:ext>
                </a:extLst>
              </p:cNvPr>
              <p:cNvSpPr txBox="1">
                <a:spLocks noChangeArrowheads="1"/>
              </p:cNvSpPr>
              <p:nvPr/>
            </p:nvSpPr>
            <p:spPr bwMode="auto">
              <a:xfrm>
                <a:off x="179512" y="1052736"/>
                <a:ext cx="8784976" cy="22077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2000"/>
                  </a:spcBef>
                  <a:spcAft>
                    <a:spcPts val="200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Bounding Box Loss</a:t>
                </a: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2000"/>
                  </a:spcBef>
                  <a:spcAft>
                    <a:spcPts val="2000"/>
                  </a:spcAft>
                  <a:buNone/>
                </a:pPr>
                <a14:m>
                  <m:oMathPara xmlns:m="http://schemas.openxmlformats.org/officeDocument/2006/math">
                    <m:oMathParaPr>
                      <m:jc m:val="centerGroup"/>
                    </m:oMathParaPr>
                    <m:oMath xmlns:m="http://schemas.openxmlformats.org/officeDocument/2006/math">
                      <m:eqArr>
                        <m:eqArrPr>
                          <m:ctrlP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ctrlPr>
                        </m:eqArrPr>
                        <m:e>
                          <m:eqArr>
                            <m:eqArr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ea typeface="Cambria Math" panose="02040503050406030204" pitchFamily="18" charset="0"/>
                                    </a:rPr>
                                    <m:t>ℒ</m:t>
                                  </m:r>
                                </m:e>
                                <m:sub>
                                  <m:r>
                                    <a:rPr lang="en-US" altLang="zh-CN" sz="2000" b="0" i="1" smtClean="0">
                                      <a:latin typeface="Cambria Math" panose="02040503050406030204" pitchFamily="18" charset="0"/>
                                      <a:ea typeface="Cambria Math" panose="02040503050406030204" pitchFamily="18" charset="0"/>
                                    </a:rPr>
                                    <m:t>𝑏𝑜𝑥</m:t>
                                  </m:r>
                                </m:sub>
                              </m:sSub>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r>
                                        <a:rPr lang="en-US" altLang="zh-CN" sz="2000" b="0" i="1" smtClean="0">
                                          <a:latin typeface="Cambria Math" panose="02040503050406030204" pitchFamily="18" charset="0"/>
                                          <a:ea typeface="Cambria Math" panose="02040503050406030204" pitchFamily="18" charset="0"/>
                                        </a:rPr>
                                        <m:t>𝜎</m:t>
                                      </m:r>
                                      <m:d>
                                        <m:d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e>
                                      </m:d>
                                    </m:sub>
                                  </m:sSub>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𝜆</m:t>
                                  </m:r>
                                </m:e>
                                <m:sub>
                                  <m:r>
                                    <a:rPr lang="en-US" altLang="zh-CN" sz="2000" b="0" i="1" smtClean="0">
                                      <a:latin typeface="Cambria Math" panose="02040503050406030204" pitchFamily="18" charset="0"/>
                                      <a:ea typeface="Cambria Math" panose="02040503050406030204" pitchFamily="18" charset="0"/>
                                    </a:rPr>
                                    <m:t>𝑖𝑜𝑢</m:t>
                                  </m:r>
                                </m:sub>
                              </m:sSub>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a:latin typeface="Cambria Math" panose="02040503050406030204" pitchFamily="18" charset="0"/>
                                      <a:ea typeface="Cambria Math" panose="02040503050406030204" pitchFamily="18" charset="0"/>
                                    </a:rPr>
                                    <m:t>ℒ</m:t>
                                  </m:r>
                                </m:e>
                                <m:sub>
                                  <m:r>
                                    <a:rPr lang="en-US" altLang="zh-CN" sz="2000" b="0" i="1" smtClean="0">
                                      <a:latin typeface="Cambria Math" panose="02040503050406030204" pitchFamily="18" charset="0"/>
                                      <a:ea typeface="Cambria Math" panose="02040503050406030204" pitchFamily="18" charset="0"/>
                                    </a:rPr>
                                    <m:t>𝑖𝑜𝑢</m:t>
                                  </m:r>
                                </m:sub>
                              </m:sSub>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 </m:t>
                                  </m:r>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r>
                                        <a:rPr lang="en-US" altLang="zh-CN" sz="2000" b="0" i="1" smtClean="0">
                                          <a:latin typeface="Cambria Math" panose="02040503050406030204" pitchFamily="18" charset="0"/>
                                          <a:ea typeface="Cambria Math" panose="02040503050406030204" pitchFamily="18" charset="0"/>
                                        </a:rPr>
                                        <m:t>𝜎</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𝑖</m:t>
                                          </m:r>
                                        </m:e>
                                      </m:d>
                                    </m:sub>
                                  </m:sSub>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𝜆</m:t>
                                  </m:r>
                                </m:e>
                                <m:sub>
                                  <m:r>
                                    <a:rPr lang="en-US" altLang="zh-CN" sz="2000" b="0" i="1" smtClean="0">
                                      <a:latin typeface="Cambria Math" panose="02040503050406030204" pitchFamily="18" charset="0"/>
                                      <a:ea typeface="Cambria Math" panose="02040503050406030204" pitchFamily="18" charset="0"/>
                                    </a:rPr>
                                    <m:t>𝐿</m:t>
                                  </m:r>
                                  <m:r>
                                    <a:rPr lang="en-US" altLang="zh-CN" sz="2000" b="0" i="1" smtClean="0">
                                      <a:latin typeface="Cambria Math" panose="02040503050406030204" pitchFamily="18" charset="0"/>
                                      <a:ea typeface="Cambria Math" panose="02040503050406030204" pitchFamily="18" charset="0"/>
                                    </a:rPr>
                                    <m:t>1</m:t>
                                  </m:r>
                                </m:sub>
                              </m:sSub>
                              <m:sSub>
                                <m:sSubPr>
                                  <m:ctrlPr>
                                    <a:rPr lang="en-US" altLang="zh-CN" sz="2000" b="0" i="1" smtClean="0">
                                      <a:latin typeface="Cambria Math" panose="02040503050406030204" pitchFamily="18" charset="0"/>
                                      <a:ea typeface="Cambria Math" panose="02040503050406030204" pitchFamily="18" charset="0"/>
                                    </a:rPr>
                                  </m:ctrlPr>
                                </m:sSubPr>
                                <m:e>
                                  <m:d>
                                    <m:dPr>
                                      <m:begChr m:val="‖"/>
                                      <m:endChr m:val="‖"/>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r>
                                            <a:rPr lang="en-US" altLang="zh-CN" sz="2000" b="0" i="1" smtClean="0">
                                              <a:latin typeface="Cambria Math" panose="02040503050406030204" pitchFamily="18" charset="0"/>
                                              <a:ea typeface="Cambria Math" panose="02040503050406030204" pitchFamily="18" charset="0"/>
                                            </a:rPr>
                                            <m:t>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m:t>
                                          </m:r>
                                        </m:sub>
                                      </m:sSub>
                                    </m:e>
                                  </m:d>
                                </m:e>
                                <m:sub>
                                  <m:r>
                                    <a:rPr lang="en-US" altLang="zh-CN" sz="2000" b="0" i="1" smtClean="0">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m:t>
                              </m:r>
                            </m:e>
                          </m:eqArr>
                        </m:e>
                      </m:eqArr>
                    </m:oMath>
                  </m:oMathPara>
                </a14:m>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2000"/>
                  </a:spcBef>
                  <a:spcAft>
                    <a:spcPts val="2000"/>
                  </a:spcAft>
                  <a:buNone/>
                </a:pPr>
                <a14:m>
                  <m:oMathPara xmlns:m="http://schemas.openxmlformats.org/officeDocument/2006/math">
                    <m:oMathParaPr>
                      <m:jc m:val="centerGroup"/>
                    </m:oMathParaPr>
                    <m:oMath xmlns:m="http://schemas.openxmlformats.org/officeDocument/2006/math">
                      <m:eqArr>
                        <m:eqArr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eqArrPr>
                        <m:e>
                          <m:eqArr>
                            <m:eqArr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ea typeface="Cambria Math" panose="02040503050406030204" pitchFamily="18" charset="0"/>
                                    </a:rPr>
                                    <m:t>ℒ</m:t>
                                  </m:r>
                                </m:e>
                                <m:sub>
                                  <m:r>
                                    <a:rPr lang="en-US" altLang="zh-CN" sz="2000" b="0" i="1" smtClean="0">
                                      <a:latin typeface="Cambria Math" panose="02040503050406030204" pitchFamily="18" charset="0"/>
                                      <a:ea typeface="Cambria Math" panose="02040503050406030204" pitchFamily="18" charset="0"/>
                                    </a:rPr>
                                    <m:t>𝑖𝑜𝑢</m:t>
                                  </m:r>
                                </m:sub>
                              </m:sSub>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r>
                                        <a:rPr lang="en-US" altLang="zh-CN" sz="2000" b="0" i="1" smtClean="0">
                                          <a:latin typeface="Cambria Math" panose="02040503050406030204" pitchFamily="18" charset="0"/>
                                          <a:ea typeface="Cambria Math" panose="02040503050406030204" pitchFamily="18" charset="0"/>
                                        </a:rPr>
                                        <m:t>𝑖</m:t>
                                      </m:r>
                                    </m:sub>
                                  </m:sSub>
                                </m:e>
                              </m:d>
                              <m:r>
                                <a:rPr lang="en-US" altLang="zh-CN" sz="2000" b="0" i="1" smtClean="0">
                                  <a:latin typeface="Cambria Math" panose="02040503050406030204" pitchFamily="18" charset="0"/>
                                  <a:ea typeface="Cambria Math" panose="02040503050406030204" pitchFamily="18" charset="0"/>
                                </a:rPr>
                                <m:t>=1−</m:t>
                              </m:r>
                              <m:d>
                                <m:dPr>
                                  <m:ctrlPr>
                                    <a:rPr lang="en-US" altLang="zh-CN" sz="2000" b="0" i="1" smtClean="0">
                                      <a:latin typeface="Cambria Math" panose="02040503050406030204" pitchFamily="18" charset="0"/>
                                      <a:ea typeface="Cambria Math" panose="02040503050406030204" pitchFamily="18" charset="0"/>
                                    </a:rPr>
                                  </m:ctrlPr>
                                </m:dPr>
                                <m:e>
                                  <m:f>
                                    <m:fPr>
                                      <m:ctrlPr>
                                        <a:rPr lang="en-US" altLang="zh-CN" sz="2000" b="0" i="1" smtClean="0">
                                          <a:latin typeface="Cambria Math" panose="02040503050406030204" pitchFamily="18" charset="0"/>
                                          <a:ea typeface="Cambria Math" panose="02040503050406030204" pitchFamily="18" charset="0"/>
                                        </a:rPr>
                                      </m:ctrlPr>
                                    </m:fPr>
                                    <m:num>
                                      <m:d>
                                        <m:dPr>
                                          <m:begChr m:val="|"/>
                                          <m:endChr m:val="|"/>
                                          <m:ctrlPr>
                                            <a:rPr lang="en-US" altLang="zh-CN" sz="2000" b="0" i="1">
                                              <a:latin typeface="Cambria Math" panose="02040503050406030204" pitchFamily="18" charset="0"/>
                                              <a:ea typeface="Cambria Math" panose="02040503050406030204" pitchFamily="18" charset="0"/>
                                            </a:rPr>
                                          </m:ctrlPr>
                                        </m:dPr>
                                        <m:e>
                                          <m:sSub>
                                            <m:sSubPr>
                                              <m:ctrlPr>
                                                <a:rPr lang="en-US" altLang="zh-CN" sz="2000" b="0" i="1">
                                                  <a:latin typeface="Cambria Math" panose="02040503050406030204" pitchFamily="18" charset="0"/>
                                                  <a:ea typeface="Cambria Math" panose="02040503050406030204" pitchFamily="18" charset="0"/>
                                                </a:rPr>
                                              </m:ctrlPr>
                                            </m:sSubPr>
                                            <m:e>
                                              <m:r>
                                                <a:rPr lang="en-US" altLang="zh-CN" sz="2000" b="0" i="1">
                                                  <a:latin typeface="Cambria Math" panose="02040503050406030204" pitchFamily="18" charset="0"/>
                                                  <a:ea typeface="Cambria Math" panose="02040503050406030204" pitchFamily="18" charset="0"/>
                                                </a:rPr>
                                                <m:t>𝑏</m:t>
                                              </m:r>
                                            </m:e>
                                            <m:sub>
                                              <m:r>
                                                <a:rPr lang="en-US" altLang="zh-CN" sz="2000" b="0" i="1">
                                                  <a:latin typeface="Cambria Math" panose="02040503050406030204" pitchFamily="18" charset="0"/>
                                                  <a:ea typeface="Cambria Math" panose="02040503050406030204" pitchFamily="18" charset="0"/>
                                                </a:rPr>
                                                <m:t>𝜎</m:t>
                                              </m:r>
                                              <m:d>
                                                <m:dPr>
                                                  <m:ctrlPr>
                                                    <a:rPr lang="en-US" altLang="zh-CN" sz="2000" b="0" i="1">
                                                      <a:latin typeface="Cambria Math" panose="02040503050406030204" pitchFamily="18" charset="0"/>
                                                      <a:ea typeface="Cambria Math" panose="02040503050406030204" pitchFamily="18" charset="0"/>
                                                    </a:rPr>
                                                  </m:ctrlPr>
                                                </m:dPr>
                                                <m:e>
                                                  <m:r>
                                                    <a:rPr lang="en-US" altLang="zh-CN" sz="2000" b="0" i="1">
                                                      <a:latin typeface="Cambria Math" panose="02040503050406030204" pitchFamily="18" charset="0"/>
                                                      <a:ea typeface="Cambria Math" panose="02040503050406030204" pitchFamily="18" charset="0"/>
                                                    </a:rPr>
                                                    <m:t>𝑖</m:t>
                                                  </m:r>
                                                </m:e>
                                              </m:d>
                                            </m:sub>
                                          </m:sSub>
                                          <m:r>
                                            <a:rPr lang="en-US" altLang="zh-CN" sz="2000" b="0" i="1">
                                              <a:latin typeface="Cambria Math" panose="02040503050406030204" pitchFamily="18" charset="0"/>
                                              <a:ea typeface="Cambria Math" panose="02040503050406030204" pitchFamily="18" charset="0"/>
                                            </a:rPr>
                                            <m:t>∩</m:t>
                                          </m:r>
                                          <m:sSub>
                                            <m:sSubPr>
                                              <m:ctrlPr>
                                                <a:rPr lang="en-US" altLang="zh-CN" sz="2000" b="0" i="1">
                                                  <a:latin typeface="Cambria Math" panose="02040503050406030204" pitchFamily="18" charset="0"/>
                                                  <a:ea typeface="Cambria Math" panose="02040503050406030204" pitchFamily="18" charset="0"/>
                                                </a:rPr>
                                              </m:ctrlPr>
                                            </m:sSubPr>
                                            <m:e>
                                              <m:acc>
                                                <m:accPr>
                                                  <m:chr m:val="̂"/>
                                                  <m:ctrlPr>
                                                    <a:rPr lang="en-US" altLang="zh-CN" sz="2000" b="0" i="1">
                                                      <a:latin typeface="Cambria Math" panose="02040503050406030204" pitchFamily="18" charset="0"/>
                                                      <a:ea typeface="Cambria Math" panose="02040503050406030204" pitchFamily="18" charset="0"/>
                                                    </a:rPr>
                                                  </m:ctrlPr>
                                                </m:accPr>
                                                <m:e>
                                                  <m:r>
                                                    <a:rPr lang="en-US" altLang="zh-CN" sz="2000" b="0" i="1">
                                                      <a:latin typeface="Cambria Math" panose="02040503050406030204" pitchFamily="18" charset="0"/>
                                                      <a:ea typeface="Cambria Math" panose="02040503050406030204" pitchFamily="18" charset="0"/>
                                                    </a:rPr>
                                                    <m:t>𝑏</m:t>
                                                  </m:r>
                                                </m:e>
                                              </m:acc>
                                            </m:e>
                                            <m:sub>
                                              <m:r>
                                                <a:rPr lang="en-US" altLang="zh-CN" sz="2000" b="0" i="1">
                                                  <a:latin typeface="Cambria Math" panose="02040503050406030204" pitchFamily="18" charset="0"/>
                                                  <a:ea typeface="Cambria Math" panose="02040503050406030204" pitchFamily="18" charset="0"/>
                                                </a:rPr>
                                                <m:t>𝑖</m:t>
                                              </m:r>
                                            </m:sub>
                                          </m:sSub>
                                        </m:e>
                                      </m:d>
                                    </m:num>
                                    <m:den>
                                      <m:d>
                                        <m:dPr>
                                          <m:begChr m:val="|"/>
                                          <m:endChr m:val="|"/>
                                          <m:ctrlPr>
                                            <a:rPr lang="en-US" altLang="zh-CN" sz="2000" b="0" i="1">
                                              <a:latin typeface="Cambria Math" panose="02040503050406030204" pitchFamily="18" charset="0"/>
                                              <a:ea typeface="Cambria Math" panose="02040503050406030204" pitchFamily="18" charset="0"/>
                                            </a:rPr>
                                          </m:ctrlPr>
                                        </m:dPr>
                                        <m:e>
                                          <m:sSub>
                                            <m:sSubPr>
                                              <m:ctrlPr>
                                                <a:rPr lang="en-US" altLang="zh-CN" sz="2000" b="0" i="1">
                                                  <a:latin typeface="Cambria Math" panose="02040503050406030204" pitchFamily="18" charset="0"/>
                                                  <a:ea typeface="Cambria Math" panose="02040503050406030204" pitchFamily="18" charset="0"/>
                                                </a:rPr>
                                              </m:ctrlPr>
                                            </m:sSubPr>
                                            <m:e>
                                              <m:r>
                                                <a:rPr lang="en-US" altLang="zh-CN" sz="2000" b="0" i="1">
                                                  <a:latin typeface="Cambria Math" panose="02040503050406030204" pitchFamily="18" charset="0"/>
                                                  <a:ea typeface="Cambria Math" panose="02040503050406030204" pitchFamily="18" charset="0"/>
                                                </a:rPr>
                                                <m:t>𝑏</m:t>
                                              </m:r>
                                            </m:e>
                                            <m:sub>
                                              <m:r>
                                                <a:rPr lang="en-US" altLang="zh-CN" sz="2000" b="0" i="1">
                                                  <a:latin typeface="Cambria Math" panose="02040503050406030204" pitchFamily="18" charset="0"/>
                                                  <a:ea typeface="Cambria Math" panose="02040503050406030204" pitchFamily="18" charset="0"/>
                                                </a:rPr>
                                                <m:t>𝜎</m:t>
                                              </m:r>
                                              <m:d>
                                                <m:dPr>
                                                  <m:ctrlPr>
                                                    <a:rPr lang="en-US" altLang="zh-CN" sz="2000" b="0" i="1">
                                                      <a:latin typeface="Cambria Math" panose="02040503050406030204" pitchFamily="18" charset="0"/>
                                                      <a:ea typeface="Cambria Math" panose="02040503050406030204" pitchFamily="18" charset="0"/>
                                                    </a:rPr>
                                                  </m:ctrlPr>
                                                </m:dPr>
                                                <m:e>
                                                  <m:r>
                                                    <a:rPr lang="en-US" altLang="zh-CN" sz="2000" b="0" i="1">
                                                      <a:latin typeface="Cambria Math" panose="02040503050406030204" pitchFamily="18" charset="0"/>
                                                      <a:ea typeface="Cambria Math" panose="02040503050406030204" pitchFamily="18" charset="0"/>
                                                    </a:rPr>
                                                    <m:t>𝑖</m:t>
                                                  </m:r>
                                                </m:e>
                                              </m:d>
                                            </m:sub>
                                          </m:sSub>
                                          <m:r>
                                            <a:rPr lang="en-US" altLang="zh-CN" sz="2000" b="0" i="1">
                                              <a:latin typeface="Cambria Math" panose="02040503050406030204" pitchFamily="18" charset="0"/>
                                              <a:ea typeface="Cambria Math" panose="02040503050406030204" pitchFamily="18" charset="0"/>
                                            </a:rPr>
                                            <m:t>∪</m:t>
                                          </m:r>
                                          <m:sSub>
                                            <m:sSubPr>
                                              <m:ctrlPr>
                                                <a:rPr lang="en-US" altLang="zh-CN" sz="2000" b="0" i="1">
                                                  <a:latin typeface="Cambria Math" panose="02040503050406030204" pitchFamily="18" charset="0"/>
                                                  <a:ea typeface="Cambria Math" panose="02040503050406030204" pitchFamily="18" charset="0"/>
                                                </a:rPr>
                                              </m:ctrlPr>
                                            </m:sSubPr>
                                            <m:e>
                                              <m:acc>
                                                <m:accPr>
                                                  <m:chr m:val="̂"/>
                                                  <m:ctrlPr>
                                                    <a:rPr lang="en-US" altLang="zh-CN" sz="2000" b="0" i="1">
                                                      <a:latin typeface="Cambria Math" panose="02040503050406030204" pitchFamily="18" charset="0"/>
                                                      <a:ea typeface="Cambria Math" panose="02040503050406030204" pitchFamily="18" charset="0"/>
                                                    </a:rPr>
                                                  </m:ctrlPr>
                                                </m:accPr>
                                                <m:e>
                                                  <m:r>
                                                    <a:rPr lang="en-US" altLang="zh-CN" sz="2000" b="0" i="1">
                                                      <a:latin typeface="Cambria Math" panose="02040503050406030204" pitchFamily="18" charset="0"/>
                                                      <a:ea typeface="Cambria Math" panose="02040503050406030204" pitchFamily="18" charset="0"/>
                                                    </a:rPr>
                                                    <m:t>𝑏</m:t>
                                                  </m:r>
                                                </m:e>
                                              </m:acc>
                                            </m:e>
                                            <m:sub>
                                              <m:r>
                                                <a:rPr lang="en-US" altLang="zh-CN" sz="2000" b="0" i="1">
                                                  <a:latin typeface="Cambria Math" panose="02040503050406030204" pitchFamily="18" charset="0"/>
                                                  <a:ea typeface="Cambria Math" panose="02040503050406030204" pitchFamily="18" charset="0"/>
                                                </a:rPr>
                                                <m:t>𝑖</m:t>
                                              </m:r>
                                            </m:sub>
                                          </m:sSub>
                                        </m:e>
                                      </m:d>
                                    </m:den>
                                  </m:f>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𝐵</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𝜎</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𝑖</m:t>
                                                  </m:r>
                                                </m:e>
                                              </m:d>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r>
                                                <a:rPr lang="en-US" altLang="zh-CN" sz="2000" b="0" i="1" smtClean="0">
                                                  <a:latin typeface="Cambria Math" panose="02040503050406030204" pitchFamily="18" charset="0"/>
                                                  <a:ea typeface="Cambria Math" panose="02040503050406030204" pitchFamily="18" charset="0"/>
                                                </a:rPr>
                                                <m:t>𝑖</m:t>
                                              </m:r>
                                            </m:sub>
                                          </m:sSub>
                                        </m:e>
                                      </m:d>
                                      <m:r>
                                        <m:rPr>
                                          <m:lit/>
                                        </m:rP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𝜎</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𝑖</m:t>
                                              </m:r>
                                            </m:e>
                                          </m:d>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num>
                                    <m:den>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𝐵</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𝜎</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𝑖</m:t>
                                              </m:r>
                                            </m:e>
                                          </m:d>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den>
                                  </m:f>
                                </m:e>
                              </m:d>
                              <m:r>
                                <a:rPr lang="en-US" altLang="zh-CN" sz="2000" b="0" i="1" smtClean="0">
                                  <a:latin typeface="Cambria Math" panose="02040503050406030204" pitchFamily="18" charset="0"/>
                                  <a:ea typeface="Cambria Math" panose="02040503050406030204" pitchFamily="18" charset="0"/>
                                </a:rPr>
                                <m:t>#</m:t>
                              </m:r>
                            </m:e>
                          </m:eqArr>
                        </m:e>
                      </m:eqArr>
                    </m:oMath>
                  </m:oMathPara>
                </a14:m>
                <a:endParaRPr lang="en-US" altLang="zh-CN" sz="2400" b="0" i="1" kern="0"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5" name="Rectangle 15">
                <a:extLst>
                  <a:ext uri="{FF2B5EF4-FFF2-40B4-BE49-F238E27FC236}">
                    <a16:creationId xmlns:a16="http://schemas.microsoft.com/office/drawing/2014/main" id="{2054C34D-4BCD-099F-D1DD-5BB6C94C05EB}"/>
                  </a:ext>
                </a:extLst>
              </p:cNvPr>
              <p:cNvSpPr txBox="1">
                <a:spLocks noRot="1" noChangeAspect="1" noMove="1" noResize="1" noEditPoints="1" noAdjustHandles="1" noChangeArrowheads="1" noChangeShapeType="1" noTextEdit="1"/>
              </p:cNvSpPr>
              <p:nvPr/>
            </p:nvSpPr>
            <p:spPr bwMode="auto">
              <a:xfrm>
                <a:off x="179512" y="1052736"/>
                <a:ext cx="8784976" cy="2207743"/>
              </a:xfrm>
              <a:prstGeom prst="rect">
                <a:avLst/>
              </a:prstGeom>
              <a:blipFill>
                <a:blip r:embed="rId4"/>
                <a:stretch>
                  <a:fillRect l="-902" t="-22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ED104534-D95D-15B9-7597-9653BEB70A02}"/>
              </a:ext>
            </a:extLst>
          </p:cNvPr>
          <p:cNvGrpSpPr/>
          <p:nvPr/>
        </p:nvGrpSpPr>
        <p:grpSpPr>
          <a:xfrm>
            <a:off x="733320" y="3370373"/>
            <a:ext cx="3281515" cy="2590097"/>
            <a:chOff x="1691680" y="3641924"/>
            <a:chExt cx="3281515" cy="2590097"/>
          </a:xfrm>
        </p:grpSpPr>
        <p:pic>
          <p:nvPicPr>
            <p:cNvPr id="4" name="图片 3">
              <a:extLst>
                <a:ext uri="{FF2B5EF4-FFF2-40B4-BE49-F238E27FC236}">
                  <a16:creationId xmlns:a16="http://schemas.microsoft.com/office/drawing/2014/main" id="{E81F2259-F021-7364-8331-62AB9303F610}"/>
                </a:ext>
              </a:extLst>
            </p:cNvPr>
            <p:cNvPicPr>
              <a:picLocks noChangeAspect="1"/>
            </p:cNvPicPr>
            <p:nvPr/>
          </p:nvPicPr>
          <p:blipFill rotWithShape="1">
            <a:blip r:embed="rId5">
              <a:extLst>
                <a:ext uri="{28A0092B-C50C-407E-A947-70E740481C1C}">
                  <a14:useLocalDpi xmlns:a14="http://schemas.microsoft.com/office/drawing/2010/main" val="0"/>
                </a:ext>
              </a:extLst>
            </a:blip>
            <a:srcRect l="29611" t="49807" r="52248" b="29265"/>
            <a:stretch/>
          </p:blipFill>
          <p:spPr>
            <a:xfrm>
              <a:off x="1691680" y="3641924"/>
              <a:ext cx="3281515" cy="2590097"/>
            </a:xfrm>
            <a:prstGeom prst="rect">
              <a:avLst/>
            </a:prstGeom>
            <a:ln w="19050">
              <a:noFill/>
            </a:ln>
            <a:scene3d>
              <a:camera prst="isometricBottomDown">
                <a:rot lat="0" lon="0" rev="20506"/>
              </a:camera>
              <a:lightRig rig="threePt" dir="t"/>
            </a:scene3d>
          </p:spPr>
        </p:pic>
        <p:sp>
          <p:nvSpPr>
            <p:cNvPr id="6" name="矩形 5">
              <a:extLst>
                <a:ext uri="{FF2B5EF4-FFF2-40B4-BE49-F238E27FC236}">
                  <a16:creationId xmlns:a16="http://schemas.microsoft.com/office/drawing/2014/main" id="{5E1519B0-CBCA-7284-9724-1ED018F1A869}"/>
                </a:ext>
              </a:extLst>
            </p:cNvPr>
            <p:cNvSpPr/>
            <p:nvPr/>
          </p:nvSpPr>
          <p:spPr>
            <a:xfrm>
              <a:off x="1958993" y="3882578"/>
              <a:ext cx="410879" cy="775078"/>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p>
          </p:txBody>
        </p:sp>
        <p:sp>
          <p:nvSpPr>
            <p:cNvPr id="7" name="矩形 6">
              <a:extLst>
                <a:ext uri="{FF2B5EF4-FFF2-40B4-BE49-F238E27FC236}">
                  <a16:creationId xmlns:a16="http://schemas.microsoft.com/office/drawing/2014/main" id="{05474DBB-A799-6B24-7A3B-0FED28C432DE}"/>
                </a:ext>
              </a:extLst>
            </p:cNvPr>
            <p:cNvSpPr/>
            <p:nvPr/>
          </p:nvSpPr>
          <p:spPr>
            <a:xfrm>
              <a:off x="3873800" y="5679533"/>
              <a:ext cx="410879" cy="386233"/>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p>
          </p:txBody>
        </p:sp>
        <p:sp>
          <p:nvSpPr>
            <p:cNvPr id="11" name="矩形 10">
              <a:extLst>
                <a:ext uri="{FF2B5EF4-FFF2-40B4-BE49-F238E27FC236}">
                  <a16:creationId xmlns:a16="http://schemas.microsoft.com/office/drawing/2014/main" id="{79E17015-16CF-C542-4165-48151A265B82}"/>
                </a:ext>
              </a:extLst>
            </p:cNvPr>
            <p:cNvSpPr/>
            <p:nvPr/>
          </p:nvSpPr>
          <p:spPr>
            <a:xfrm>
              <a:off x="2388918" y="4673196"/>
              <a:ext cx="1470315" cy="97770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p>
          </p:txBody>
        </p:sp>
        <p:sp>
          <p:nvSpPr>
            <p:cNvPr id="12" name="矩形 11">
              <a:extLst>
                <a:ext uri="{FF2B5EF4-FFF2-40B4-BE49-F238E27FC236}">
                  <a16:creationId xmlns:a16="http://schemas.microsoft.com/office/drawing/2014/main" id="{4A584C4A-071C-B4DB-4E11-9E3DE0D64480}"/>
                </a:ext>
              </a:extLst>
            </p:cNvPr>
            <p:cNvSpPr/>
            <p:nvPr/>
          </p:nvSpPr>
          <p:spPr>
            <a:xfrm>
              <a:off x="1960577" y="3853852"/>
              <a:ext cx="2324102" cy="2209184"/>
            </a:xfrm>
            <a:prstGeom prst="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p>
          </p:txBody>
        </p:sp>
        <p:sp>
          <p:nvSpPr>
            <p:cNvPr id="13" name="文本框 12">
              <a:extLst>
                <a:ext uri="{FF2B5EF4-FFF2-40B4-BE49-F238E27FC236}">
                  <a16:creationId xmlns:a16="http://schemas.microsoft.com/office/drawing/2014/main" id="{7433B766-57B7-2402-203D-0324886EF89D}"/>
                </a:ext>
              </a:extLst>
            </p:cNvPr>
            <p:cNvSpPr txBox="1"/>
            <p:nvPr/>
          </p:nvSpPr>
          <p:spPr>
            <a:xfrm>
              <a:off x="2533981" y="4894284"/>
              <a:ext cx="1177294" cy="535531"/>
            </a:xfrm>
            <a:prstGeom prst="rect">
              <a:avLst/>
            </a:prstGeom>
            <a:noFill/>
          </p:spPr>
          <p:txBody>
            <a:bodyPr wrap="square" rtlCol="0">
              <a:spAutoFit/>
            </a:bodyPr>
            <a:lstStyle/>
            <a:p>
              <a:pPr algn="ctr">
                <a:buNone/>
              </a:pPr>
              <a:r>
                <a:rPr lang="en-US" altLang="zh-CN" sz="1600" b="0" dirty="0">
                  <a:latin typeface="Times New Roman" panose="02020603050405020304" pitchFamily="18" charset="0"/>
                  <a:ea typeface="仿宋" panose="02010609060101010101" pitchFamily="49" charset="-122"/>
                </a:rPr>
                <a:t>Interactive area</a:t>
              </a:r>
            </a:p>
          </p:txBody>
        </p:sp>
        <p:sp>
          <p:nvSpPr>
            <p:cNvPr id="21" name="文本框 20">
              <a:extLst>
                <a:ext uri="{FF2B5EF4-FFF2-40B4-BE49-F238E27FC236}">
                  <a16:creationId xmlns:a16="http://schemas.microsoft.com/office/drawing/2014/main" id="{0AB0C881-E09A-9CC3-3788-2F0841550FE7}"/>
                </a:ext>
              </a:extLst>
            </p:cNvPr>
            <p:cNvSpPr txBox="1"/>
            <p:nvPr/>
          </p:nvSpPr>
          <p:spPr>
            <a:xfrm>
              <a:off x="3942193" y="5686921"/>
              <a:ext cx="274091" cy="313932"/>
            </a:xfrm>
            <a:prstGeom prst="rect">
              <a:avLst/>
            </a:prstGeom>
            <a:noFill/>
          </p:spPr>
          <p:txBody>
            <a:bodyPr wrap="square" rtlCol="0">
              <a:spAutoFit/>
            </a:bodyPr>
            <a:lstStyle/>
            <a:p>
              <a:pPr algn="ctr">
                <a:buNone/>
              </a:pPr>
              <a:r>
                <a:rPr lang="en-US" altLang="zh-CN" sz="1600" b="0" dirty="0">
                  <a:solidFill>
                    <a:schemeClr val="bg1"/>
                  </a:solidFill>
                  <a:latin typeface="Times New Roman" panose="02020603050405020304" pitchFamily="18" charset="0"/>
                  <a:ea typeface="仿宋" panose="02010609060101010101" pitchFamily="49" charset="-122"/>
                </a:rPr>
                <a:t>B</a:t>
              </a:r>
            </a:p>
          </p:txBody>
        </p:sp>
        <p:sp>
          <p:nvSpPr>
            <p:cNvPr id="22" name="文本框 21">
              <a:extLst>
                <a:ext uri="{FF2B5EF4-FFF2-40B4-BE49-F238E27FC236}">
                  <a16:creationId xmlns:a16="http://schemas.microsoft.com/office/drawing/2014/main" id="{44227BF3-DA14-DD00-040D-8161D6AE091B}"/>
                </a:ext>
              </a:extLst>
            </p:cNvPr>
            <p:cNvSpPr txBox="1"/>
            <p:nvPr/>
          </p:nvSpPr>
          <p:spPr>
            <a:xfrm>
              <a:off x="2030559" y="4095457"/>
              <a:ext cx="274091" cy="313932"/>
            </a:xfrm>
            <a:prstGeom prst="rect">
              <a:avLst/>
            </a:prstGeom>
            <a:noFill/>
          </p:spPr>
          <p:txBody>
            <a:bodyPr wrap="square" rtlCol="0">
              <a:spAutoFit/>
            </a:bodyPr>
            <a:lstStyle/>
            <a:p>
              <a:pPr algn="ctr">
                <a:buNone/>
              </a:pPr>
              <a:r>
                <a:rPr lang="en-US" altLang="zh-CN" sz="1600" b="0" dirty="0">
                  <a:solidFill>
                    <a:schemeClr val="bg1"/>
                  </a:solidFill>
                  <a:latin typeface="Times New Roman" panose="02020603050405020304" pitchFamily="18" charset="0"/>
                  <a:ea typeface="仿宋" panose="02010609060101010101" pitchFamily="49" charset="-122"/>
                </a:rPr>
                <a:t>A</a:t>
              </a:r>
            </a:p>
          </p:txBody>
        </p:sp>
        <p:sp>
          <p:nvSpPr>
            <p:cNvPr id="9" name="矩形 8">
              <a:extLst>
                <a:ext uri="{FF2B5EF4-FFF2-40B4-BE49-F238E27FC236}">
                  <a16:creationId xmlns:a16="http://schemas.microsoft.com/office/drawing/2014/main" id="{550FE3C4-3A6D-6672-FF0D-7DEDBAF427AD}"/>
                </a:ext>
              </a:extLst>
            </p:cNvPr>
            <p:cNvSpPr/>
            <p:nvPr/>
          </p:nvSpPr>
          <p:spPr>
            <a:xfrm>
              <a:off x="1960577" y="4667265"/>
              <a:ext cx="1910051" cy="139577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p>
          </p:txBody>
        </p:sp>
        <p:sp>
          <p:nvSpPr>
            <p:cNvPr id="10" name="矩形 9">
              <a:extLst>
                <a:ext uri="{FF2B5EF4-FFF2-40B4-BE49-F238E27FC236}">
                  <a16:creationId xmlns:a16="http://schemas.microsoft.com/office/drawing/2014/main" id="{F825E318-B35F-36A6-E66A-23B919DDCA93}"/>
                </a:ext>
              </a:extLst>
            </p:cNvPr>
            <p:cNvSpPr/>
            <p:nvPr/>
          </p:nvSpPr>
          <p:spPr>
            <a:xfrm>
              <a:off x="2376216" y="3853852"/>
              <a:ext cx="1908463" cy="1810479"/>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p>
          </p:txBody>
        </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1C46CF2-3296-BF10-649E-FC7C40DE35B5}"/>
                  </a:ext>
                </a:extLst>
              </p:cNvPr>
              <p:cNvSpPr txBox="1"/>
              <p:nvPr/>
            </p:nvSpPr>
            <p:spPr>
              <a:xfrm>
                <a:off x="4972486" y="3370910"/>
                <a:ext cx="3992001" cy="2969531"/>
              </a:xfrm>
              <a:prstGeom prst="rect">
                <a:avLst/>
              </a:prstGeom>
              <a:noFill/>
            </p:spPr>
            <p:txBody>
              <a:bodyPr wrap="square" rtlCol="0">
                <a:spAutoFit/>
              </a:bodyPr>
              <a:lstStyle/>
              <a:p>
                <a:pPr>
                  <a:spcBef>
                    <a:spcPts val="600"/>
                  </a:spcBef>
                  <a:buNone/>
                </a:pPr>
                <a:r>
                  <a:rPr lang="en-US" altLang="zh-CN" sz="2000" b="0" dirty="0">
                    <a:latin typeface="Times New Roman" panose="02020603050405020304" pitchFamily="18" charset="0"/>
                    <a:ea typeface="仿宋" panose="02010609060101010101" pitchFamily="49" charset="-122"/>
                  </a:rPr>
                  <a:t>Minimum Closure: </a:t>
                </a:r>
                <a14:m>
                  <m:oMath xmlns:m="http://schemas.openxmlformats.org/officeDocument/2006/math">
                    <m:r>
                      <a:rPr lang="en-US" altLang="zh-CN" sz="2000" b="0" i="1">
                        <a:latin typeface="Cambria Math" panose="02040503050406030204" pitchFamily="18" charset="0"/>
                        <a:ea typeface="Cambria Math" panose="02040503050406030204" pitchFamily="18" charset="0"/>
                      </a:rPr>
                      <m:t>𝐵</m:t>
                    </m:r>
                    <m:d>
                      <m:dPr>
                        <m:ctrlPr>
                          <a:rPr lang="en-US" altLang="zh-CN" sz="2000" b="0" i="1">
                            <a:latin typeface="Cambria Math" panose="02040503050406030204" pitchFamily="18" charset="0"/>
                            <a:ea typeface="Cambria Math" panose="02040503050406030204" pitchFamily="18" charset="0"/>
                          </a:rPr>
                        </m:ctrlPr>
                      </m:dPr>
                      <m:e>
                        <m:sSub>
                          <m:sSubPr>
                            <m:ctrlPr>
                              <a:rPr lang="en-US" altLang="zh-CN" sz="2000" b="0" i="1">
                                <a:latin typeface="Cambria Math" panose="02040503050406030204" pitchFamily="18" charset="0"/>
                                <a:ea typeface="Cambria Math" panose="02040503050406030204" pitchFamily="18" charset="0"/>
                              </a:rPr>
                            </m:ctrlPr>
                          </m:sSubPr>
                          <m:e>
                            <m:r>
                              <a:rPr lang="en-US" altLang="zh-CN" sz="2000" b="0" i="1">
                                <a:latin typeface="Cambria Math" panose="02040503050406030204" pitchFamily="18" charset="0"/>
                                <a:ea typeface="Cambria Math" panose="02040503050406030204" pitchFamily="18" charset="0"/>
                              </a:rPr>
                              <m:t>𝑏</m:t>
                            </m:r>
                          </m:e>
                          <m:sub>
                            <m:r>
                              <a:rPr lang="en-US" altLang="zh-CN" sz="2000" b="0" i="1">
                                <a:latin typeface="Cambria Math" panose="02040503050406030204" pitchFamily="18" charset="0"/>
                                <a:ea typeface="Cambria Math" panose="02040503050406030204" pitchFamily="18" charset="0"/>
                              </a:rPr>
                              <m:t>𝜎</m:t>
                            </m:r>
                            <m:d>
                              <m:dPr>
                                <m:ctrlPr>
                                  <a:rPr lang="en-US" altLang="zh-CN" sz="2000" b="0" i="1">
                                    <a:latin typeface="Cambria Math" panose="02040503050406030204" pitchFamily="18" charset="0"/>
                                    <a:ea typeface="Cambria Math" panose="02040503050406030204" pitchFamily="18" charset="0"/>
                                  </a:rPr>
                                </m:ctrlPr>
                              </m:dPr>
                              <m:e>
                                <m:r>
                                  <a:rPr lang="en-US" altLang="zh-CN" sz="2000" b="0" i="1">
                                    <a:latin typeface="Cambria Math" panose="02040503050406030204" pitchFamily="18" charset="0"/>
                                    <a:ea typeface="Cambria Math" panose="02040503050406030204" pitchFamily="18" charset="0"/>
                                  </a:rPr>
                                  <m:t>𝑖</m:t>
                                </m:r>
                              </m:e>
                            </m:d>
                          </m:sub>
                        </m:sSub>
                        <m:r>
                          <a:rPr lang="en-US" altLang="zh-CN" sz="2000" b="0" i="1">
                            <a:latin typeface="Cambria Math" panose="02040503050406030204" pitchFamily="18" charset="0"/>
                            <a:ea typeface="Cambria Math" panose="02040503050406030204" pitchFamily="18" charset="0"/>
                          </a:rPr>
                          <m:t>,</m:t>
                        </m:r>
                        <m:sSub>
                          <m:sSubPr>
                            <m:ctrlPr>
                              <a:rPr lang="en-US" altLang="zh-CN" sz="2000" b="0" i="1">
                                <a:latin typeface="Cambria Math" panose="02040503050406030204" pitchFamily="18" charset="0"/>
                                <a:ea typeface="Cambria Math" panose="02040503050406030204" pitchFamily="18" charset="0"/>
                              </a:rPr>
                            </m:ctrlPr>
                          </m:sSubPr>
                          <m:e>
                            <m:acc>
                              <m:accPr>
                                <m:chr m:val="̂"/>
                                <m:ctrlPr>
                                  <a:rPr lang="en-US" altLang="zh-CN" sz="2000" b="0" i="1">
                                    <a:latin typeface="Cambria Math" panose="02040503050406030204" pitchFamily="18" charset="0"/>
                                    <a:ea typeface="Cambria Math" panose="02040503050406030204" pitchFamily="18" charset="0"/>
                                  </a:rPr>
                                </m:ctrlPr>
                              </m:accPr>
                              <m:e>
                                <m:r>
                                  <a:rPr lang="en-US" altLang="zh-CN" sz="2000" b="0" i="1">
                                    <a:latin typeface="Cambria Math" panose="02040503050406030204" pitchFamily="18" charset="0"/>
                                    <a:ea typeface="Cambria Math" panose="02040503050406030204" pitchFamily="18" charset="0"/>
                                  </a:rPr>
                                  <m:t>𝑏</m:t>
                                </m:r>
                              </m:e>
                            </m:acc>
                          </m:e>
                          <m:sub>
                            <m:r>
                              <a:rPr lang="en-US" altLang="zh-CN" sz="2000" b="0" i="1">
                                <a:latin typeface="Cambria Math" panose="02040503050406030204" pitchFamily="18" charset="0"/>
                                <a:ea typeface="Cambria Math" panose="02040503050406030204" pitchFamily="18" charset="0"/>
                              </a:rPr>
                              <m:t>𝑖</m:t>
                            </m:r>
                          </m:sub>
                        </m:sSub>
                      </m:e>
                    </m:d>
                  </m:oMath>
                </a14:m>
                <a:endParaRPr lang="en-US" altLang="zh-CN" sz="2000" b="0" dirty="0">
                  <a:latin typeface="Times New Roman" panose="02020603050405020304" pitchFamily="18" charset="0"/>
                  <a:ea typeface="Cambria Math" panose="02040503050406030204" pitchFamily="18" charset="0"/>
                </a:endParaRPr>
              </a:p>
              <a:p>
                <a:pPr>
                  <a:spcBef>
                    <a:spcPts val="600"/>
                  </a:spcBef>
                  <a:buNone/>
                </a:pPr>
                <a:endParaRPr lang="en-US" altLang="zh-CN" sz="2000" b="0" dirty="0">
                  <a:latin typeface="Times New Roman" panose="02020603050405020304" pitchFamily="18" charset="0"/>
                  <a:ea typeface="仿宋" panose="02010609060101010101" pitchFamily="49" charset="-122"/>
                </a:endParaRPr>
              </a:p>
              <a:p>
                <a:pPr>
                  <a:spcBef>
                    <a:spcPts val="600"/>
                  </a:spcBef>
                  <a:buNone/>
                </a:pPr>
                <a:r>
                  <a:rPr lang="en-US" altLang="zh-CN" sz="2000" b="0" dirty="0">
                    <a:latin typeface="Times New Roman" panose="02020603050405020304" pitchFamily="18" charset="0"/>
                    <a:ea typeface="仿宋" panose="02010609060101010101" pitchFamily="49" charset="-122"/>
                  </a:rPr>
                  <a:t>Ground Truth Box: </a:t>
                </a:r>
                <a14:m>
                  <m:oMath xmlns:m="http://schemas.openxmlformats.org/officeDocument/2006/math">
                    <m:sSub>
                      <m:sSubPr>
                        <m:ctrlPr>
                          <a:rPr lang="en-US" altLang="zh-CN" sz="2000" b="0" i="1">
                            <a:latin typeface="Cambria Math" panose="02040503050406030204" pitchFamily="18" charset="0"/>
                            <a:ea typeface="Cambria Math" panose="02040503050406030204" pitchFamily="18" charset="0"/>
                          </a:rPr>
                        </m:ctrlPr>
                      </m:sSubPr>
                      <m:e>
                        <m:r>
                          <a:rPr lang="en-US" altLang="zh-CN" sz="2000" b="0" i="1">
                            <a:latin typeface="Cambria Math" panose="02040503050406030204" pitchFamily="18" charset="0"/>
                            <a:ea typeface="Cambria Math" panose="02040503050406030204" pitchFamily="18" charset="0"/>
                          </a:rPr>
                          <m:t>𝑏</m:t>
                        </m:r>
                      </m:e>
                      <m:sub>
                        <m:r>
                          <a:rPr lang="en-US" altLang="zh-CN" sz="2000" b="0" i="1">
                            <a:latin typeface="Cambria Math" panose="02040503050406030204" pitchFamily="18" charset="0"/>
                            <a:ea typeface="Cambria Math" panose="02040503050406030204" pitchFamily="18" charset="0"/>
                          </a:rPr>
                          <m:t>𝜎</m:t>
                        </m:r>
                        <m:r>
                          <a:rPr lang="en-US" altLang="zh-CN" sz="2000" b="0" i="1">
                            <a:latin typeface="Cambria Math" panose="02040503050406030204" pitchFamily="18" charset="0"/>
                            <a:ea typeface="Cambria Math" panose="02040503050406030204" pitchFamily="18" charset="0"/>
                          </a:rPr>
                          <m:t>(</m:t>
                        </m:r>
                        <m:r>
                          <a:rPr lang="en-US" altLang="zh-CN" sz="2000" b="0" i="1">
                            <a:latin typeface="Cambria Math" panose="02040503050406030204" pitchFamily="18" charset="0"/>
                            <a:ea typeface="Cambria Math" panose="02040503050406030204" pitchFamily="18" charset="0"/>
                          </a:rPr>
                          <m:t>𝑖</m:t>
                        </m:r>
                        <m:r>
                          <a:rPr lang="en-US" altLang="zh-CN" sz="2000" b="0" i="1">
                            <a:latin typeface="Cambria Math" panose="02040503050406030204" pitchFamily="18" charset="0"/>
                            <a:ea typeface="Cambria Math" panose="02040503050406030204" pitchFamily="18" charset="0"/>
                          </a:rPr>
                          <m:t>)</m:t>
                        </m:r>
                      </m:sub>
                    </m:sSub>
                  </m:oMath>
                </a14:m>
                <a:endParaRPr lang="en-US" altLang="zh-CN" sz="2000" b="0" dirty="0">
                  <a:latin typeface="Times New Roman" panose="02020603050405020304" pitchFamily="18" charset="0"/>
                  <a:ea typeface="仿宋" panose="02010609060101010101" pitchFamily="49" charset="-122"/>
                </a:endParaRPr>
              </a:p>
              <a:p>
                <a:pPr>
                  <a:spcBef>
                    <a:spcPts val="600"/>
                  </a:spcBef>
                  <a:buNone/>
                </a:pPr>
                <a:endParaRPr lang="en-US" altLang="zh-CN" sz="2000" b="0" dirty="0">
                  <a:latin typeface="Times New Roman" panose="02020603050405020304" pitchFamily="18" charset="0"/>
                  <a:ea typeface="仿宋" panose="02010609060101010101" pitchFamily="49" charset="-122"/>
                </a:endParaRPr>
              </a:p>
              <a:p>
                <a:pPr>
                  <a:spcBef>
                    <a:spcPts val="600"/>
                  </a:spcBef>
                  <a:buNone/>
                </a:pPr>
                <a:r>
                  <a:rPr lang="en-US" altLang="zh-CN" sz="2000" b="0" dirty="0">
                    <a:latin typeface="Times New Roman" panose="02020603050405020304" pitchFamily="18" charset="0"/>
                    <a:ea typeface="仿宋" panose="02010609060101010101" pitchFamily="49" charset="-122"/>
                  </a:rPr>
                  <a:t>Prediction Box: </a:t>
                </a:r>
                <a14:m>
                  <m:oMath xmlns:m="http://schemas.openxmlformats.org/officeDocument/2006/math">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r>
                          <a:rPr lang="en-US" altLang="zh-CN" sz="2000" b="0" i="1" smtClean="0">
                            <a:latin typeface="Cambria Math" panose="02040503050406030204" pitchFamily="18" charset="0"/>
                            <a:ea typeface="Cambria Math" panose="02040503050406030204" pitchFamily="18" charset="0"/>
                          </a:rPr>
                          <m:t>𝑖</m:t>
                        </m:r>
                      </m:sub>
                    </m:sSub>
                  </m:oMath>
                </a14:m>
                <a:endParaRPr lang="en-US" altLang="zh-CN" sz="2000" b="0" dirty="0">
                  <a:latin typeface="Times New Roman" panose="02020603050405020304" pitchFamily="18" charset="0"/>
                  <a:ea typeface="仿宋" panose="02010609060101010101" pitchFamily="49" charset="-122"/>
                </a:endParaRPr>
              </a:p>
              <a:p>
                <a:pPr>
                  <a:spcBef>
                    <a:spcPts val="600"/>
                  </a:spcBef>
                  <a:buNone/>
                </a:pPr>
                <a:endParaRPr lang="en-US" altLang="zh-CN" sz="2000" b="0" dirty="0">
                  <a:latin typeface="Times New Roman" panose="02020603050405020304" pitchFamily="18" charset="0"/>
                  <a:ea typeface="仿宋" panose="02010609060101010101" pitchFamily="49" charset="-122"/>
                </a:endParaRPr>
              </a:p>
              <a:p>
                <a:pPr>
                  <a:spcBef>
                    <a:spcPts val="600"/>
                  </a:spcBef>
                  <a:buNone/>
                </a:pPr>
                <a:r>
                  <a:rPr lang="en-US" altLang="zh-CN" sz="2000" b="0" dirty="0">
                    <a:latin typeface="Times New Roman" panose="02020603050405020304" pitchFamily="18" charset="0"/>
                    <a:ea typeface="仿宋" panose="02010609060101010101" pitchFamily="49" charset="-122"/>
                  </a:rPr>
                  <a:t>Difference: </a:t>
                </a:r>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𝐵</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𝜎</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𝑖</m:t>
                                </m:r>
                              </m:e>
                            </m:d>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r>
                              <a:rPr lang="en-US" altLang="zh-CN" sz="2000" b="0" i="1" smtClean="0">
                                <a:latin typeface="Cambria Math" panose="02040503050406030204" pitchFamily="18" charset="0"/>
                                <a:ea typeface="Cambria Math" panose="02040503050406030204" pitchFamily="18" charset="0"/>
                              </a:rPr>
                              <m:t>𝑖</m:t>
                            </m:r>
                          </m:sub>
                        </m:sSub>
                      </m:e>
                    </m:d>
                    <m:r>
                      <m:rPr>
                        <m:lit/>
                      </m:rP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𝜎</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𝑖</m:t>
                            </m:r>
                          </m:e>
                        </m:d>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oMath>
                </a14:m>
                <a:endParaRPr lang="en-US" altLang="zh-CN" sz="2000" b="0" dirty="0">
                  <a:latin typeface="Times New Roman" panose="02020603050405020304" pitchFamily="18" charset="0"/>
                  <a:ea typeface="仿宋" panose="02010609060101010101" pitchFamily="49" charset="-122"/>
                </a:endParaRPr>
              </a:p>
              <a:p>
                <a:pPr>
                  <a:spcBef>
                    <a:spcPts val="600"/>
                  </a:spcBef>
                  <a:buNone/>
                </a:pPr>
                <a:endParaRPr lang="en-US" altLang="zh-CN" sz="2000" b="0" dirty="0">
                  <a:latin typeface="Times New Roman" panose="02020603050405020304" pitchFamily="18" charset="0"/>
                  <a:ea typeface="仿宋" panose="02010609060101010101" pitchFamily="49" charset="-122"/>
                </a:endParaRPr>
              </a:p>
            </p:txBody>
          </p:sp>
        </mc:Choice>
        <mc:Fallback xmlns="">
          <p:sp>
            <p:nvSpPr>
              <p:cNvPr id="14" name="文本框 13">
                <a:extLst>
                  <a:ext uri="{FF2B5EF4-FFF2-40B4-BE49-F238E27FC236}">
                    <a16:creationId xmlns:a16="http://schemas.microsoft.com/office/drawing/2014/main" id="{A1C46CF2-3296-BF10-649E-FC7C40DE35B5}"/>
                  </a:ext>
                </a:extLst>
              </p:cNvPr>
              <p:cNvSpPr txBox="1">
                <a:spLocks noRot="1" noChangeAspect="1" noMove="1" noResize="1" noEditPoints="1" noAdjustHandles="1" noChangeArrowheads="1" noChangeShapeType="1" noTextEdit="1"/>
              </p:cNvSpPr>
              <p:nvPr/>
            </p:nvSpPr>
            <p:spPr>
              <a:xfrm>
                <a:off x="4972486" y="3370910"/>
                <a:ext cx="3992001" cy="2969531"/>
              </a:xfrm>
              <a:prstGeom prst="rect">
                <a:avLst/>
              </a:prstGeom>
              <a:blipFill>
                <a:blip r:embed="rId6"/>
                <a:stretch>
                  <a:fillRect l="-1679" t="-1848" r="-2290"/>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C87ADB26-21AE-6020-9067-1AA8C8FC1EEB}"/>
              </a:ext>
            </a:extLst>
          </p:cNvPr>
          <p:cNvSpPr/>
          <p:nvPr/>
        </p:nvSpPr>
        <p:spPr>
          <a:xfrm>
            <a:off x="4467659" y="3356992"/>
            <a:ext cx="432047" cy="450617"/>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0" dirty="0"/>
          </a:p>
        </p:txBody>
      </p:sp>
      <p:sp>
        <p:nvSpPr>
          <p:cNvPr id="16" name="矩形 15">
            <a:extLst>
              <a:ext uri="{FF2B5EF4-FFF2-40B4-BE49-F238E27FC236}">
                <a16:creationId xmlns:a16="http://schemas.microsoft.com/office/drawing/2014/main" id="{F435795A-53A7-72BB-8D7A-8866ADAB87C4}"/>
              </a:ext>
            </a:extLst>
          </p:cNvPr>
          <p:cNvSpPr/>
          <p:nvPr/>
        </p:nvSpPr>
        <p:spPr>
          <a:xfrm>
            <a:off x="4462660" y="4058211"/>
            <a:ext cx="432047" cy="45061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0" dirty="0"/>
          </a:p>
        </p:txBody>
      </p:sp>
      <p:sp>
        <p:nvSpPr>
          <p:cNvPr id="18" name="矩形 17">
            <a:extLst>
              <a:ext uri="{FF2B5EF4-FFF2-40B4-BE49-F238E27FC236}">
                <a16:creationId xmlns:a16="http://schemas.microsoft.com/office/drawing/2014/main" id="{C73ACB51-2080-4886-6A2A-E6DC6DCC3866}"/>
              </a:ext>
            </a:extLst>
          </p:cNvPr>
          <p:cNvSpPr/>
          <p:nvPr/>
        </p:nvSpPr>
        <p:spPr>
          <a:xfrm>
            <a:off x="4462660" y="5503993"/>
            <a:ext cx="432047" cy="450617"/>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0" dirty="0"/>
              <a:t>A</a:t>
            </a:r>
            <a:endParaRPr lang="zh-CN" altLang="en-US" sz="2000" b="0" dirty="0"/>
          </a:p>
        </p:txBody>
      </p:sp>
      <p:sp>
        <p:nvSpPr>
          <p:cNvPr id="19" name="矩形 18">
            <a:extLst>
              <a:ext uri="{FF2B5EF4-FFF2-40B4-BE49-F238E27FC236}">
                <a16:creationId xmlns:a16="http://schemas.microsoft.com/office/drawing/2014/main" id="{C4BBB309-3C1B-8C8A-7B48-D5F762C7B32C}"/>
              </a:ext>
            </a:extLst>
          </p:cNvPr>
          <p:cNvSpPr/>
          <p:nvPr/>
        </p:nvSpPr>
        <p:spPr>
          <a:xfrm>
            <a:off x="4462660" y="4768949"/>
            <a:ext cx="432048" cy="450619"/>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0"/>
          </a:p>
        </p:txBody>
      </p:sp>
      <p:sp>
        <p:nvSpPr>
          <p:cNvPr id="3" name="文本框 2">
            <a:extLst>
              <a:ext uri="{FF2B5EF4-FFF2-40B4-BE49-F238E27FC236}">
                <a16:creationId xmlns:a16="http://schemas.microsoft.com/office/drawing/2014/main" id="{02A2DA01-3DF0-AF61-01AB-AF7CDE22E78B}"/>
              </a:ext>
            </a:extLst>
          </p:cNvPr>
          <p:cNvSpPr txBox="1"/>
          <p:nvPr/>
        </p:nvSpPr>
        <p:spPr>
          <a:xfrm>
            <a:off x="0" y="6265466"/>
            <a:ext cx="9144000" cy="313932"/>
          </a:xfrm>
          <a:prstGeom prst="rect">
            <a:avLst/>
          </a:prstGeom>
          <a:noFill/>
        </p:spPr>
        <p:txBody>
          <a:bodyPr wrap="square" rtlCol="0">
            <a:spAutoFit/>
          </a:bodyPr>
          <a:lstStyle/>
          <a:p>
            <a:pPr algn="ctr">
              <a:buNone/>
            </a:pPr>
            <a:r>
              <a:rPr lang="en-US" altLang="zh-CN" sz="1600" i="1" dirty="0" err="1">
                <a:latin typeface="Times New Roman" panose="02020603050405020304" pitchFamily="18" charset="0"/>
                <a:cs typeface="Times New Roman" panose="02020603050405020304" pitchFamily="18" charset="0"/>
              </a:rPr>
              <a:t>Rezatofighi</a:t>
            </a:r>
            <a:r>
              <a:rPr lang="en-US" altLang="zh-CN" sz="1600" i="1" dirty="0">
                <a:latin typeface="Times New Roman" panose="02020603050405020304" pitchFamily="18" charset="0"/>
                <a:cs typeface="Times New Roman" panose="02020603050405020304" pitchFamily="18" charset="0"/>
              </a:rPr>
              <a:t>, H., Tsoi, N., </a:t>
            </a:r>
            <a:r>
              <a:rPr lang="en-US" altLang="zh-CN" sz="1600" i="1" dirty="0" err="1">
                <a:latin typeface="Times New Roman" panose="02020603050405020304" pitchFamily="18" charset="0"/>
                <a:cs typeface="Times New Roman" panose="02020603050405020304" pitchFamily="18" charset="0"/>
              </a:rPr>
              <a:t>Gwak</a:t>
            </a:r>
            <a:r>
              <a:rPr lang="en-US" altLang="zh-CN" sz="1600" i="1" dirty="0">
                <a:latin typeface="Times New Roman" panose="02020603050405020304" pitchFamily="18" charset="0"/>
                <a:cs typeface="Times New Roman" panose="02020603050405020304" pitchFamily="18" charset="0"/>
              </a:rPr>
              <a:t>, J., et al: Generalized intersection over union. In: CVPR (2019)</a:t>
            </a:r>
            <a:endParaRPr lang="zh-CN" alt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2022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7EC71C-3770-4D90-5A51-F043B3451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2CDA3D2B-61E8-791D-9B27-8793D91C0304}"/>
              </a:ext>
            </a:extLst>
          </p:cNvPr>
          <p:cNvSpPr txBox="1"/>
          <p:nvPr/>
        </p:nvSpPr>
        <p:spPr>
          <a:xfrm>
            <a:off x="932506" y="278602"/>
            <a:ext cx="2117887" cy="424732"/>
          </a:xfrm>
          <a:prstGeom prst="rect">
            <a:avLst/>
          </a:prstGeom>
          <a:noFill/>
        </p:spPr>
        <p:txBody>
          <a:bodyPr wrap="none" rtlCol="0">
            <a:spAutoFit/>
          </a:bodyPr>
          <a:lstStyle/>
          <a:p>
            <a:pPr>
              <a:buNone/>
            </a:pPr>
            <a:r>
              <a:rPr lang="en-US" altLang="zh-CN" dirty="0">
                <a:latin typeface="Times New Roman" panose="02020603050405020304" pitchFamily="18" charset="0"/>
              </a:rPr>
              <a:t> Loss Function</a:t>
            </a:r>
          </a:p>
        </p:txBody>
      </p:sp>
      <mc:AlternateContent xmlns:mc="http://schemas.openxmlformats.org/markup-compatibility/2006" xmlns:a14="http://schemas.microsoft.com/office/drawing/2010/main">
        <mc:Choice Requires="a14">
          <p:sp>
            <p:nvSpPr>
              <p:cNvPr id="5" name="Rectangle 15">
                <a:extLst>
                  <a:ext uri="{FF2B5EF4-FFF2-40B4-BE49-F238E27FC236}">
                    <a16:creationId xmlns:a16="http://schemas.microsoft.com/office/drawing/2014/main" id="{2054C34D-4BCD-099F-D1DD-5BB6C94C05EB}"/>
                  </a:ext>
                </a:extLst>
              </p:cNvPr>
              <p:cNvSpPr txBox="1">
                <a:spLocks noChangeArrowheads="1"/>
              </p:cNvSpPr>
              <p:nvPr/>
            </p:nvSpPr>
            <p:spPr bwMode="auto">
              <a:xfrm>
                <a:off x="179512" y="1052736"/>
                <a:ext cx="8784976" cy="54726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800"/>
                  </a:spcBef>
                  <a:spcAft>
                    <a:spcPts val="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Mask Loss</a:t>
                </a:r>
              </a:p>
              <a:p>
                <a:pPr marL="0" indent="0" eaLnBrk="1" hangingPunct="1">
                  <a:lnSpc>
                    <a:spcPct val="100000"/>
                  </a:lnSpc>
                  <a:spcBef>
                    <a:spcPts val="1200"/>
                  </a:spcBef>
                  <a:spcAft>
                    <a:spcPts val="200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The final resolution of the masks has stride 4 and each mask is supervised independently using the DICE/F-1 loss and Focal loss.</a:t>
                </a:r>
              </a:p>
              <a:p>
                <a:pPr marL="0" indent="0" eaLnBrk="1" hangingPunct="1">
                  <a:lnSpc>
                    <a:spcPct val="100000"/>
                  </a:lnSpc>
                  <a:spcBef>
                    <a:spcPts val="2000"/>
                  </a:spcBef>
                  <a:spcAft>
                    <a:spcPts val="2000"/>
                  </a:spcAft>
                  <a:buNone/>
                </a:pPr>
                <a14:m>
                  <m:oMathPara xmlns:m="http://schemas.openxmlformats.org/officeDocument/2006/math">
                    <m:oMathParaPr>
                      <m:jc m:val="centerGroup"/>
                    </m:oMathParaPr>
                    <m:oMath xmlns:m="http://schemas.openxmlformats.org/officeDocument/2006/math">
                      <m:eqArr>
                        <m:eqArrPr>
                          <m:ctrlPr>
                            <a:rPr lang="en-US" altLang="zh-CN" sz="2000" b="0" i="1" smtClean="0">
                              <a:latin typeface="Cambria Math" panose="02040503050406030204" pitchFamily="18" charset="0"/>
                              <a:ea typeface="Cambria Math" panose="02040503050406030204" pitchFamily="18" charset="0"/>
                            </a:rPr>
                          </m:ctrlPr>
                        </m:eqArrPr>
                        <m:e>
                          <m:eqArr>
                            <m:eqArrPr>
                              <m:ctrlPr>
                                <a:rPr lang="en-US" altLang="zh-CN" sz="2000" b="0" i="1" smtClean="0">
                                  <a:latin typeface="Cambria Math" panose="02040503050406030204" pitchFamily="18" charset="0"/>
                                  <a:ea typeface="Cambria Math" panose="02040503050406030204" pitchFamily="18" charset="0"/>
                                </a:rPr>
                              </m:ctrlPr>
                            </m:eqArrPr>
                            <m:e>
                              <m:eqArr>
                                <m:eqArr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ea typeface="Cambria Math" panose="02040503050406030204" pitchFamily="18" charset="0"/>
                                        </a:rPr>
                                        <m:t>ℒ</m:t>
                                      </m:r>
                                    </m:e>
                                    <m:sub>
                                      <m:r>
                                        <m:rPr>
                                          <m:sty m:val="p"/>
                                        </m:rPr>
                                        <a:rPr lang="en-US" altLang="zh-CN" sz="2000" b="0" i="1" smtClean="0">
                                          <a:latin typeface="Cambria Math" panose="02040503050406030204" pitchFamily="18" charset="0"/>
                                          <a:ea typeface="Cambria Math" panose="02040503050406030204" pitchFamily="18" charset="0"/>
                                        </a:rPr>
                                        <m:t>dice</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1" i="1" smtClean="0">
                                          <a:latin typeface="Cambria Math" panose="02040503050406030204" pitchFamily="18" charset="0"/>
                                          <a:ea typeface="Cambria Math" panose="02040503050406030204" pitchFamily="18" charset="0"/>
                                        </a:rPr>
                                        <m:t>𝒎</m:t>
                                      </m:r>
                                      <m:r>
                                        <a:rPr lang="en-US" altLang="zh-CN" sz="2000" b="0" i="1" smtClean="0">
                                          <a:latin typeface="Cambria Math" panose="02040503050406030204" pitchFamily="18" charset="0"/>
                                          <a:ea typeface="Cambria Math" panose="02040503050406030204" pitchFamily="18" charset="0"/>
                                        </a:rPr>
                                        <m:t>,</m:t>
                                      </m:r>
                                      <m:acc>
                                        <m:accPr>
                                          <m:chr m:val="̂"/>
                                          <m:ctrlPr>
                                            <a:rPr lang="en-US" altLang="zh-CN" sz="2000" i="1" smtClean="0">
                                              <a:latin typeface="Cambria Math" panose="02040503050406030204" pitchFamily="18" charset="0"/>
                                              <a:ea typeface="Cambria Math" panose="02040503050406030204" pitchFamily="18" charset="0"/>
                                            </a:rPr>
                                          </m:ctrlPr>
                                        </m:accPr>
                                        <m:e>
                                          <m:r>
                                            <a:rPr lang="en-US" altLang="zh-CN" sz="2000" b="1" i="1" smtClean="0">
                                              <a:latin typeface="Cambria Math" panose="02040503050406030204" pitchFamily="18" charset="0"/>
                                              <a:ea typeface="Cambria Math" panose="02040503050406030204" pitchFamily="18" charset="0"/>
                                            </a:rPr>
                                            <m:t>𝒎</m:t>
                                          </m:r>
                                        </m:e>
                                      </m:acc>
                                    </m:e>
                                  </m:d>
                                  <m:r>
                                    <a:rPr lang="en-US" altLang="zh-CN" sz="2000" b="0" i="1" smtClean="0">
                                      <a:latin typeface="Cambria Math" panose="02040503050406030204" pitchFamily="18" charset="0"/>
                                      <a:ea typeface="Cambria Math" panose="02040503050406030204" pitchFamily="18" charset="0"/>
                                    </a:rPr>
                                    <m:t>=</m:t>
                                  </m:r>
                                </m:e>
                              </m:eqArr>
                              <m:r>
                                <a:rPr lang="en-US" altLang="zh-CN" sz="2000" b="0" i="1" smtClean="0">
                                  <a:latin typeface="Cambria Math" panose="02040503050406030204" pitchFamily="18" charset="0"/>
                                  <a:ea typeface="Cambria Math" panose="02040503050406030204" pitchFamily="18" charset="0"/>
                                </a:rPr>
                                <m:t>1−</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2</m:t>
                                  </m:r>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1" i="1" smtClean="0">
                                          <a:latin typeface="Cambria Math" panose="02040503050406030204" pitchFamily="18" charset="0"/>
                                          <a:ea typeface="Cambria Math" panose="02040503050406030204" pitchFamily="18" charset="0"/>
                                        </a:rPr>
                                        <m:t>𝒎</m:t>
                                      </m:r>
                                      <m:r>
                                        <a:rPr lang="en-US" altLang="zh-CN" sz="2000" b="0" i="1">
                                          <a:latin typeface="Cambria Math" panose="02040503050406030204" pitchFamily="18" charset="0"/>
                                          <a:ea typeface="Cambria Math" panose="02040503050406030204" pitchFamily="18" charset="0"/>
                                        </a:rPr>
                                        <m:t>⊙</m:t>
                                      </m:r>
                                      <m:r>
                                        <a:rPr lang="en-US" altLang="zh-CN" sz="2000" b="0" i="1">
                                          <a:latin typeface="Cambria Math" panose="02040503050406030204" pitchFamily="18" charset="0"/>
                                          <a:ea typeface="Cambria Math" panose="02040503050406030204" pitchFamily="18" charset="0"/>
                                        </a:rPr>
                                        <m:t>𝑆𝑖𝑔𝑚𝑜𝑖𝑑</m:t>
                                      </m:r>
                                      <m:d>
                                        <m:dPr>
                                          <m:ctrlPr>
                                            <a:rPr lang="en-US" altLang="zh-CN" sz="2000" b="0" i="1">
                                              <a:latin typeface="Cambria Math" panose="02040503050406030204" pitchFamily="18" charset="0"/>
                                              <a:ea typeface="Cambria Math" panose="02040503050406030204" pitchFamily="18" charset="0"/>
                                            </a:rPr>
                                          </m:ctrlPr>
                                        </m:dPr>
                                        <m:e>
                                          <m:acc>
                                            <m:accPr>
                                              <m:chr m:val="̂"/>
                                              <m:ctrlPr>
                                                <a:rPr lang="en-US" altLang="zh-CN" sz="2000" i="1" smtClean="0">
                                                  <a:latin typeface="Cambria Math" panose="02040503050406030204" pitchFamily="18" charset="0"/>
                                                  <a:ea typeface="Cambria Math" panose="02040503050406030204" pitchFamily="18" charset="0"/>
                                                </a:rPr>
                                              </m:ctrlPr>
                                            </m:accPr>
                                            <m:e>
                                              <m:r>
                                                <a:rPr lang="en-US" altLang="zh-CN" sz="2000" b="1" i="1" smtClean="0">
                                                  <a:latin typeface="Cambria Math" panose="02040503050406030204" pitchFamily="18" charset="0"/>
                                                  <a:ea typeface="Cambria Math" panose="02040503050406030204" pitchFamily="18" charset="0"/>
                                                </a:rPr>
                                                <m:t>𝒎</m:t>
                                              </m:r>
                                            </m:e>
                                          </m:acc>
                                        </m:e>
                                      </m:d>
                                    </m:e>
                                  </m:d>
                                  <m:r>
                                    <a:rPr lang="en-US" altLang="zh-CN" sz="2000" b="0" i="1" smtClean="0">
                                      <a:latin typeface="Cambria Math" panose="02040503050406030204" pitchFamily="18" charset="0"/>
                                      <a:ea typeface="Cambria Math" panose="02040503050406030204" pitchFamily="18" charset="0"/>
                                    </a:rPr>
                                    <m:t>+1</m:t>
                                  </m:r>
                                </m:num>
                                <m:den>
                                  <m:d>
                                    <m:dPr>
                                      <m:begChr m:val="|"/>
                                      <m:endChr m:val="|"/>
                                      <m:ctrlPr>
                                        <a:rPr lang="en-US" altLang="zh-CN" sz="2000" b="0" i="1">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ea typeface="Cambria Math" panose="02040503050406030204" pitchFamily="18" charset="0"/>
                                        </a:rPr>
                                        <m:t>𝒎</m:t>
                                      </m:r>
                                    </m:e>
                                  </m:d>
                                  <m:r>
                                    <a:rPr lang="en-US" altLang="zh-CN" sz="2000" b="0" i="1">
                                      <a:latin typeface="Cambria Math" panose="02040503050406030204" pitchFamily="18" charset="0"/>
                                      <a:ea typeface="Cambria Math" panose="02040503050406030204" pitchFamily="18" charset="0"/>
                                    </a:rPr>
                                    <m:t>+</m:t>
                                  </m:r>
                                  <m:d>
                                    <m:dPr>
                                      <m:begChr m:val="|"/>
                                      <m:endChr m:val="|"/>
                                      <m:ctrlPr>
                                        <a:rPr lang="en-US" altLang="zh-CN" sz="2000" b="0" i="1">
                                          <a:latin typeface="Cambria Math" panose="02040503050406030204" pitchFamily="18" charset="0"/>
                                          <a:ea typeface="Cambria Math" panose="02040503050406030204" pitchFamily="18" charset="0"/>
                                        </a:rPr>
                                      </m:ctrlPr>
                                    </m:dPr>
                                    <m:e>
                                      <m:r>
                                        <a:rPr lang="en-US" altLang="zh-CN" sz="2000" b="0" i="1">
                                          <a:latin typeface="Cambria Math" panose="02040503050406030204" pitchFamily="18" charset="0"/>
                                          <a:ea typeface="Cambria Math" panose="02040503050406030204" pitchFamily="18" charset="0"/>
                                        </a:rPr>
                                        <m:t>𝑆𝑖𝑔𝑚𝑜𝑖𝑑</m:t>
                                      </m:r>
                                      <m:d>
                                        <m:dPr>
                                          <m:ctrlPr>
                                            <a:rPr lang="en-US" altLang="zh-CN" sz="2000" b="0" i="1">
                                              <a:latin typeface="Cambria Math" panose="02040503050406030204" pitchFamily="18" charset="0"/>
                                              <a:ea typeface="Cambria Math" panose="02040503050406030204" pitchFamily="18" charset="0"/>
                                            </a:rPr>
                                          </m:ctrlPr>
                                        </m:dPr>
                                        <m:e>
                                          <m:acc>
                                            <m:accPr>
                                              <m:chr m:val="̂"/>
                                              <m:ctrlPr>
                                                <a:rPr lang="en-US" altLang="zh-CN" sz="2000" i="1" smtClean="0">
                                                  <a:latin typeface="Cambria Math" panose="02040503050406030204" pitchFamily="18" charset="0"/>
                                                  <a:ea typeface="Cambria Math" panose="02040503050406030204" pitchFamily="18" charset="0"/>
                                                </a:rPr>
                                              </m:ctrlPr>
                                            </m:accPr>
                                            <m:e>
                                              <m:r>
                                                <a:rPr lang="en-US" altLang="zh-CN" sz="2000" b="1" i="1" smtClean="0">
                                                  <a:latin typeface="Cambria Math" panose="02040503050406030204" pitchFamily="18" charset="0"/>
                                                  <a:ea typeface="Cambria Math" panose="02040503050406030204" pitchFamily="18" charset="0"/>
                                                </a:rPr>
                                                <m:t>𝒎</m:t>
                                              </m:r>
                                            </m:e>
                                          </m:acc>
                                        </m:e>
                                      </m:d>
                                    </m:e>
                                  </m:d>
                                  <m:r>
                                    <a:rPr lang="en-US" altLang="zh-CN" sz="2000" b="0" i="1" smtClean="0">
                                      <a:latin typeface="Cambria Math" panose="02040503050406030204" pitchFamily="18" charset="0"/>
                                      <a:ea typeface="Cambria Math" panose="02040503050406030204" pitchFamily="18" charset="0"/>
                                    </a:rPr>
                                    <m:t>+1</m:t>
                                  </m:r>
                                </m:den>
                              </m:f>
                            </m:e>
                          </m:eqArr>
                        </m:e>
                      </m:eqArr>
                    </m:oMath>
                  </m:oMathPara>
                </a14:m>
                <a:endParaRPr lang="en-US" altLang="zh-CN" sz="2000" b="0" i="1" dirty="0">
                  <a:latin typeface="Cambria Math" panose="02040503050406030204" pitchFamily="18" charset="0"/>
                  <a:ea typeface="Cambria Math" panose="02040503050406030204" pitchFamily="18" charset="0"/>
                </a:endParaRPr>
              </a:p>
              <a:p>
                <a:pPr marL="0" indent="0" eaLnBrk="1" hangingPunct="1">
                  <a:lnSpc>
                    <a:spcPct val="100000"/>
                  </a:lnSpc>
                  <a:spcBef>
                    <a:spcPts val="2000"/>
                  </a:spcBef>
                  <a:spcAft>
                    <a:spcPts val="2000"/>
                  </a:spcAft>
                  <a:buNone/>
                </a:pPr>
                <a14:m>
                  <m:oMathPara xmlns:m="http://schemas.openxmlformats.org/officeDocument/2006/math">
                    <m:oMathParaPr>
                      <m:jc m:val="centerGroup"/>
                    </m:oMathParaPr>
                    <m:oMath xmlns:m="http://schemas.openxmlformats.org/officeDocument/2006/math">
                      <m:eqArr>
                        <m:eqArrPr>
                          <m:ctrlPr>
                            <a:rPr lang="en-US" altLang="zh-CN" sz="2000" b="0" i="1" smtClean="0">
                              <a:latin typeface="Cambria Math" panose="02040503050406030204" pitchFamily="18" charset="0"/>
                              <a:ea typeface="Cambria Math" panose="02040503050406030204" pitchFamily="18" charset="0"/>
                            </a:rPr>
                          </m:ctrlPr>
                        </m:eqArrPr>
                        <m:e>
                          <m:eqArr>
                            <m:eqArrPr>
                              <m:ctrlPr>
                                <a:rPr lang="en-US" altLang="zh-CN" sz="2000" b="0" i="1" smtClean="0">
                                  <a:latin typeface="Cambria Math" panose="02040503050406030204" pitchFamily="18" charset="0"/>
                                  <a:ea typeface="Cambria Math" panose="02040503050406030204" pitchFamily="18" charset="0"/>
                                </a:rPr>
                              </m:ctrlPr>
                            </m:eqArrPr>
                            <m:e>
                              <m:eqArr>
                                <m:eqArr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ea typeface="Cambria Math" panose="02040503050406030204" pitchFamily="18" charset="0"/>
                                        </a:rPr>
                                        <m:t>ℒ</m:t>
                                      </m:r>
                                    </m:e>
                                    <m:sub>
                                      <m:r>
                                        <m:rPr>
                                          <m:sty m:val="p"/>
                                        </m:rPr>
                                        <a:rPr lang="en-US" altLang="zh-CN" sz="2000" b="0" i="1" smtClean="0">
                                          <a:latin typeface="Cambria Math" panose="02040503050406030204" pitchFamily="18" charset="0"/>
                                          <a:ea typeface="Cambria Math" panose="02040503050406030204" pitchFamily="18" charset="0"/>
                                        </a:rPr>
                                        <m:t>focal</m:t>
                                      </m:r>
                                    </m:sub>
                                  </m:s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1" i="1" smtClean="0">
                                          <a:latin typeface="Cambria Math" panose="02040503050406030204" pitchFamily="18" charset="0"/>
                                          <a:ea typeface="Cambria Math" panose="02040503050406030204" pitchFamily="18" charset="0"/>
                                        </a:rPr>
                                        <m:t>𝒎</m:t>
                                      </m:r>
                                      <m:r>
                                        <a:rPr lang="en-US" altLang="zh-CN" sz="2000" b="0" i="1" smtClean="0">
                                          <a:latin typeface="Cambria Math" panose="02040503050406030204" pitchFamily="18" charset="0"/>
                                          <a:ea typeface="Cambria Math" panose="02040503050406030204" pitchFamily="18" charset="0"/>
                                        </a:rPr>
                                        <m:t>,</m:t>
                                      </m:r>
                                      <m:acc>
                                        <m:accPr>
                                          <m:chr m:val="̂"/>
                                          <m:ctrlPr>
                                            <a:rPr lang="en-US" altLang="zh-CN" sz="2000" i="1" smtClean="0">
                                              <a:latin typeface="Cambria Math" panose="02040503050406030204" pitchFamily="18" charset="0"/>
                                              <a:ea typeface="Cambria Math" panose="02040503050406030204" pitchFamily="18" charset="0"/>
                                            </a:rPr>
                                          </m:ctrlPr>
                                        </m:accPr>
                                        <m:e>
                                          <m:r>
                                            <a:rPr lang="en-US" altLang="zh-CN" sz="2000" b="1" i="1" smtClean="0">
                                              <a:latin typeface="Cambria Math" panose="02040503050406030204" pitchFamily="18" charset="0"/>
                                              <a:ea typeface="Cambria Math" panose="02040503050406030204" pitchFamily="18" charset="0"/>
                                            </a:rPr>
                                            <m:t>𝒎</m:t>
                                          </m:r>
                                        </m:e>
                                      </m:acc>
                                    </m:e>
                                  </m:d>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r>
                                        <a:rPr lang="en-US" altLang="zh-CN" sz="2000" b="0" i="1" smtClean="0">
                                          <a:latin typeface="Cambria Math" panose="02040503050406030204" pitchFamily="18" charset="0"/>
                                          <a:ea typeface="Cambria Math" panose="02040503050406030204" pitchFamily="18" charset="0"/>
                                        </a:rPr>
                                        <m:t>𝑁</m:t>
                                      </m:r>
                                    </m:den>
                                  </m:f>
                                </m:e>
                              </m:eqAr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m:rPr>
                                      <m:sty m:val="p"/>
                                    </m:rPr>
                                    <a:rPr lang="en-US" altLang="zh-CN" sz="2000" b="0" i="1" smtClean="0">
                                      <a:latin typeface="Cambria Math" panose="02040503050406030204" pitchFamily="18" charset="0"/>
                                      <a:ea typeface="Cambria Math" panose="02040503050406030204" pitchFamily="18" charset="0"/>
                                    </a:rPr>
                                    <m:t>Mean</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𝛼</m:t>
                                  </m:r>
                                </m:e>
                                <m:sub>
                                  <m:r>
                                    <a:rPr lang="en-US" altLang="zh-CN" sz="2000" b="0" i="1" smtClean="0">
                                      <a:latin typeface="Cambria Math" panose="02040503050406030204" pitchFamily="18" charset="0"/>
                                      <a:ea typeface="Cambria Math" panose="02040503050406030204" pitchFamily="18" charset="0"/>
                                    </a:rPr>
                                    <m:t>𝑡</m:t>
                                  </m:r>
                                </m:sub>
                              </m:sSub>
                              <m:sSup>
                                <m:sSupPr>
                                  <m:ctrlPr>
                                    <a:rPr lang="en-US" altLang="zh-CN" sz="2000" b="0" i="1" smtClean="0">
                                      <a:latin typeface="Cambria Math" panose="02040503050406030204" pitchFamily="18" charset="0"/>
                                      <a:ea typeface="Cambria Math" panose="02040503050406030204" pitchFamily="18" charset="0"/>
                                    </a:rPr>
                                  </m:ctrlPr>
                                </m:sSupPr>
                                <m:e>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1−</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𝑝</m:t>
                                          </m:r>
                                        </m:e>
                                        <m:sub>
                                          <m:r>
                                            <a:rPr lang="en-US" altLang="zh-CN" sz="2000" b="0" i="1" smtClean="0">
                                              <a:latin typeface="Cambria Math" panose="02040503050406030204" pitchFamily="18" charset="0"/>
                                              <a:ea typeface="Cambria Math" panose="02040503050406030204" pitchFamily="18" charset="0"/>
                                            </a:rPr>
                                            <m:t>𝑡</m:t>
                                          </m:r>
                                        </m:sub>
                                      </m:sSub>
                                    </m:e>
                                  </m:d>
                                </m:e>
                                <m:sup>
                                  <m:r>
                                    <a:rPr lang="en-US" altLang="zh-CN" sz="2000" b="0" i="1" smtClean="0">
                                      <a:latin typeface="Cambria Math" panose="02040503050406030204" pitchFamily="18" charset="0"/>
                                      <a:ea typeface="Cambria Math" panose="02040503050406030204" pitchFamily="18" charset="0"/>
                                    </a:rPr>
                                    <m:t>𝛾</m:t>
                                  </m:r>
                                </m:sup>
                              </m:sSup>
                              <m:r>
                                <a:rPr lang="en-US" altLang="zh-CN" sz="2000" b="0" i="1">
                                  <a:latin typeface="Cambria Math" panose="02040503050406030204" pitchFamily="18" charset="0"/>
                                  <a:ea typeface="Cambria Math" panose="02040503050406030204" pitchFamily="18" charset="0"/>
                                </a:rPr>
                                <m:t>⊙</m:t>
                              </m:r>
                              <m:r>
                                <m:rPr>
                                  <m:sty m:val="p"/>
                                </m:rPr>
                                <a:rPr lang="en-US" altLang="zh-CN" sz="2000" b="0" i="1" smtClean="0">
                                  <a:latin typeface="Cambria Math" panose="02040503050406030204" pitchFamily="18" charset="0"/>
                                  <a:ea typeface="Cambria Math" panose="02040503050406030204" pitchFamily="18" charset="0"/>
                                </a:rPr>
                                <m:t>CE</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1" i="1" smtClean="0">
                                      <a:latin typeface="Cambria Math" panose="02040503050406030204" pitchFamily="18" charset="0"/>
                                      <a:ea typeface="Cambria Math" panose="02040503050406030204" pitchFamily="18" charset="0"/>
                                    </a:rPr>
                                    <m:t>𝒎</m:t>
                                  </m:r>
                                  <m:r>
                                    <a:rPr lang="en-US" altLang="zh-CN" sz="2000" b="0" i="1" smtClean="0">
                                      <a:latin typeface="Cambria Math" panose="02040503050406030204" pitchFamily="18" charset="0"/>
                                      <a:ea typeface="Cambria Math" panose="02040503050406030204" pitchFamily="18" charset="0"/>
                                    </a:rPr>
                                    <m:t>, </m:t>
                                  </m:r>
                                  <m:acc>
                                    <m:accPr>
                                      <m:chr m:val="̂"/>
                                      <m:ctrlPr>
                                        <a:rPr lang="en-US" altLang="zh-CN" sz="2000" i="1" smtClean="0">
                                          <a:latin typeface="Cambria Math" panose="02040503050406030204" pitchFamily="18" charset="0"/>
                                          <a:ea typeface="Cambria Math" panose="02040503050406030204" pitchFamily="18" charset="0"/>
                                        </a:rPr>
                                      </m:ctrlPr>
                                    </m:accPr>
                                    <m:e>
                                      <m:r>
                                        <a:rPr lang="en-US" altLang="zh-CN" sz="2000" b="1" i="1" smtClean="0">
                                          <a:latin typeface="Cambria Math" panose="02040503050406030204" pitchFamily="18" charset="0"/>
                                          <a:ea typeface="Cambria Math" panose="02040503050406030204" pitchFamily="18" charset="0"/>
                                        </a:rPr>
                                        <m:t>𝒎</m:t>
                                      </m:r>
                                    </m:e>
                                  </m:acc>
                                </m:e>
                              </m:d>
                              <m:r>
                                <a:rPr lang="en-US" altLang="zh-CN" sz="2000" b="0" i="1" smtClean="0">
                                  <a:latin typeface="Cambria Math" panose="02040503050406030204" pitchFamily="18" charset="0"/>
                                  <a:ea typeface="Cambria Math" panose="02040503050406030204" pitchFamily="18" charset="0"/>
                                </a:rPr>
                                <m:t>)#</m:t>
                              </m:r>
                            </m:e>
                          </m:eqArr>
                        </m:e>
                      </m:eqArr>
                    </m:oMath>
                  </m:oMathPara>
                </a14:m>
                <a:endParaRPr lang="en-US" altLang="zh-CN" sz="2000" b="0" i="1" dirty="0">
                  <a:latin typeface="Cambria Math" panose="02040503050406030204" pitchFamily="18" charset="0"/>
                  <a:ea typeface="Cambria Math" panose="02040503050406030204" pitchFamily="18" charset="0"/>
                </a:endParaRPr>
              </a:p>
              <a:p>
                <a:pPr marL="0" indent="0" eaLnBrk="1" hangingPunct="1">
                  <a:lnSpc>
                    <a:spcPct val="100000"/>
                  </a:lnSpc>
                  <a:spcBef>
                    <a:spcPts val="2000"/>
                  </a:spcBef>
                  <a:spcAft>
                    <a:spcPts val="2000"/>
                  </a:spcAft>
                  <a:buNone/>
                </a:pPr>
                <a14:m>
                  <m:oMathPara xmlns:m="http://schemas.openxmlformats.org/officeDocument/2006/math">
                    <m:oMathParaPr>
                      <m:jc m:val="centerGroup"/>
                    </m:oMathParaPr>
                    <m:oMath xmlns:m="http://schemas.openxmlformats.org/officeDocument/2006/math">
                      <m:eqArr>
                        <m:eqArrPr>
                          <m:ctrlPr>
                            <a:rPr lang="en-US" altLang="zh-CN" sz="2000" b="0" i="1" smtClean="0">
                              <a:latin typeface="Cambria Math" panose="02040503050406030204" pitchFamily="18" charset="0"/>
                              <a:ea typeface="Cambria Math" panose="02040503050406030204" pitchFamily="18" charset="0"/>
                            </a:rPr>
                          </m:ctrlPr>
                        </m:eqArrPr>
                        <m:e>
                          <m:eqArr>
                            <m:eqArrPr>
                              <m:ctrlPr>
                                <a:rPr lang="en-US" altLang="zh-CN" sz="2000" b="0" i="1" smtClean="0">
                                  <a:latin typeface="Cambria Math" panose="02040503050406030204" pitchFamily="18" charset="0"/>
                                  <a:ea typeface="Cambria Math" panose="02040503050406030204" pitchFamily="18" charset="0"/>
                                </a:rPr>
                              </m:ctrlPr>
                            </m:eqArrPr>
                            <m:e>
                              <m:sSub>
                                <m:sSubPr>
                                  <m:ctrlPr>
                                    <a:rPr lang="en-US" altLang="zh-CN" sz="2000" b="0" i="1" smtClean="0">
                                      <a:latin typeface="Cambria Math" panose="02040503050406030204" pitchFamily="18" charset="0"/>
                                      <a:ea typeface="Cambria Math" panose="02040503050406030204" pitchFamily="18" charset="0"/>
                                    </a:rPr>
                                  </m:ctrlPr>
                                </m:sSubPr>
                                <m:e>
                                  <m:r>
                                    <m:rPr>
                                      <m:brk/>
                                    </m:rPr>
                                    <a:rPr lang="en-US" altLang="zh-CN" sz="2000" b="0" i="1" smtClean="0">
                                      <a:latin typeface="Cambria Math" panose="02040503050406030204" pitchFamily="18" charset="0"/>
                                      <a:ea typeface="Cambria Math" panose="02040503050406030204" pitchFamily="18" charset="0"/>
                                    </a:rPr>
                                    <m:t>𝑝</m:t>
                                  </m:r>
                                </m:e>
                                <m:sub>
                                  <m:r>
                                    <m:rPr>
                                      <m:brk/>
                                    </m:rPr>
                                    <a:rPr lang="en-US" altLang="zh-CN" sz="2000" b="0" i="1" smtClean="0">
                                      <a:latin typeface="Cambria Math" panose="02040503050406030204" pitchFamily="18" charset="0"/>
                                      <a:ea typeface="Cambria Math" panose="02040503050406030204" pitchFamily="18" charset="0"/>
                                    </a:rPr>
                                    <m:t>𝑡</m:t>
                                  </m:r>
                                </m:sub>
                              </m:sSub>
                              <m:r>
                                <m:rPr>
                                  <m:brk/>
                                </m:rPr>
                                <a:rPr lang="en-US" altLang="zh-CN" sz="2000" b="0" i="1" smtClean="0">
                                  <a:latin typeface="Cambria Math" panose="02040503050406030204" pitchFamily="18" charset="0"/>
                                  <a:ea typeface="Cambria Math" panose="02040503050406030204" pitchFamily="18" charset="0"/>
                                </a:rPr>
                                <m:t>=</m:t>
                              </m:r>
                              <m:r>
                                <m:rPr>
                                  <m:sty m:val="p"/>
                                </m:rPr>
                                <a:rPr lang="en-US" altLang="zh-CN" sz="2000" b="0" i="1" smtClean="0">
                                  <a:latin typeface="Cambria Math" panose="02040503050406030204" pitchFamily="18" charset="0"/>
                                  <a:ea typeface="Cambria Math" panose="02040503050406030204" pitchFamily="18" charset="0"/>
                                </a:rPr>
                                <m:t>Sigmoid</m:t>
                              </m:r>
                              <m:d>
                                <m:dPr>
                                  <m:ctrlPr>
                                    <a:rPr lang="en-US" altLang="zh-CN" sz="2000" b="0" i="1" smtClean="0">
                                      <a:latin typeface="Cambria Math" panose="02040503050406030204" pitchFamily="18" charset="0"/>
                                      <a:ea typeface="Cambria Math" panose="02040503050406030204" pitchFamily="18" charset="0"/>
                                    </a:rPr>
                                  </m:ctrlPr>
                                </m:dPr>
                                <m:e>
                                  <m:acc>
                                    <m:accPr>
                                      <m:chr m:val="̂"/>
                                      <m:ctrlPr>
                                        <a:rPr lang="en-US" altLang="zh-CN" sz="2000" i="1" smtClean="0">
                                          <a:latin typeface="Cambria Math" panose="02040503050406030204" pitchFamily="18" charset="0"/>
                                          <a:ea typeface="Cambria Math" panose="02040503050406030204" pitchFamily="18" charset="0"/>
                                        </a:rPr>
                                      </m:ctrlPr>
                                    </m:accPr>
                                    <m:e>
                                      <m:r>
                                        <a:rPr lang="en-US" altLang="zh-CN" sz="2000" b="1" i="1" smtClean="0">
                                          <a:latin typeface="Cambria Math" panose="02040503050406030204" pitchFamily="18" charset="0"/>
                                          <a:ea typeface="Cambria Math" panose="02040503050406030204" pitchFamily="18" charset="0"/>
                                        </a:rPr>
                                        <m:t>𝒎</m:t>
                                      </m:r>
                                    </m:e>
                                  </m:acc>
                                </m:e>
                              </m:d>
                              <m:r>
                                <a:rPr lang="en-US" altLang="zh-CN" sz="2000" b="0" i="1">
                                  <a:latin typeface="Cambria Math" panose="02040503050406030204" pitchFamily="18" charset="0"/>
                                  <a:ea typeface="Cambria Math" panose="02040503050406030204" pitchFamily="18" charset="0"/>
                                </a:rPr>
                                <m:t>⊙</m:t>
                              </m:r>
                              <m:r>
                                <m:rPr>
                                  <m:brk/>
                                </m:rPr>
                                <a:rPr lang="en-US" altLang="zh-CN" sz="2000" b="1" i="1" smtClean="0">
                                  <a:latin typeface="Cambria Math" panose="02040503050406030204" pitchFamily="18" charset="0"/>
                                  <a:ea typeface="Cambria Math" panose="02040503050406030204" pitchFamily="18" charset="0"/>
                                </a:rPr>
                                <m:t>𝒎</m:t>
                              </m:r>
                              <m:r>
                                <m:rPr>
                                  <m:brk/>
                                </m:rP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r>
                                    <m:rPr>
                                      <m:brk/>
                                    </m:rPr>
                                    <a:rPr lang="en-US" altLang="zh-CN" sz="2000" b="0" i="1" smtClean="0">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m:t>
                                  </m:r>
                                  <m:r>
                                    <m:rPr>
                                      <m:sty m:val="p"/>
                                    </m:rPr>
                                    <a:rPr lang="en-US" altLang="zh-CN" sz="2000" b="0" i="1" smtClean="0">
                                      <a:latin typeface="Cambria Math" panose="02040503050406030204" pitchFamily="18" charset="0"/>
                                      <a:ea typeface="Cambria Math" panose="02040503050406030204" pitchFamily="18" charset="0"/>
                                    </a:rPr>
                                    <m:t>Sigmoid</m:t>
                                  </m:r>
                                  <m:d>
                                    <m:dPr>
                                      <m:ctrlPr>
                                        <a:rPr lang="en-US" altLang="zh-CN" sz="2000" b="0" i="1" smtClean="0">
                                          <a:latin typeface="Cambria Math" panose="02040503050406030204" pitchFamily="18" charset="0"/>
                                          <a:ea typeface="Cambria Math" panose="02040503050406030204" pitchFamily="18" charset="0"/>
                                        </a:rPr>
                                      </m:ctrlPr>
                                    </m:dPr>
                                    <m:e>
                                      <m:acc>
                                        <m:accPr>
                                          <m:chr m:val="̂"/>
                                          <m:ctrlPr>
                                            <a:rPr lang="en-US" altLang="zh-CN" sz="2000" i="1" smtClean="0">
                                              <a:latin typeface="Cambria Math" panose="02040503050406030204" pitchFamily="18" charset="0"/>
                                              <a:ea typeface="Cambria Math" panose="02040503050406030204" pitchFamily="18" charset="0"/>
                                            </a:rPr>
                                          </m:ctrlPr>
                                        </m:accPr>
                                        <m:e>
                                          <m:r>
                                            <a:rPr lang="en-US" altLang="zh-CN" sz="2000" b="1" i="1" smtClean="0">
                                              <a:latin typeface="Cambria Math" panose="02040503050406030204" pitchFamily="18" charset="0"/>
                                              <a:ea typeface="Cambria Math" panose="02040503050406030204" pitchFamily="18" charset="0"/>
                                            </a:rPr>
                                            <m:t>𝒎</m:t>
                                          </m:r>
                                        </m:e>
                                      </m:acc>
                                    </m:e>
                                  </m:d>
                                </m:e>
                              </m:d>
                              <m:r>
                                <m:rPr>
                                  <m:brk/>
                                </m:rP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m:t>
                              </m:r>
                              <m:r>
                                <m:rPr>
                                  <m:brk/>
                                </m:rPr>
                                <a:rPr lang="en-US" altLang="zh-CN" sz="2000" b="1" i="1" smtClean="0">
                                  <a:latin typeface="Cambria Math" panose="02040503050406030204" pitchFamily="18" charset="0"/>
                                  <a:ea typeface="Cambria Math" panose="02040503050406030204" pitchFamily="18" charset="0"/>
                                </a:rPr>
                                <m:t>𝒎</m:t>
                              </m:r>
                              <m:r>
                                <m:rPr>
                                  <m:brk/>
                                </m:rPr>
                                <a:rPr lang="en-US" altLang="zh-CN" sz="2000" b="0" i="1" smtClean="0">
                                  <a:latin typeface="Cambria Math" panose="02040503050406030204" pitchFamily="18" charset="0"/>
                                  <a:ea typeface="Cambria Math" panose="02040503050406030204" pitchFamily="18" charset="0"/>
                                </a:rPr>
                                <m:t>)</m:t>
                              </m:r>
                            </m:e>
                          </m:eqArr>
                        </m:e>
                      </m:eqArr>
                    </m:oMath>
                  </m:oMathPara>
                </a14:m>
                <a:endParaRPr lang="en-US" altLang="zh-CN" sz="2000" b="0" i="1" dirty="0">
                  <a:latin typeface="Cambria Math" panose="02040503050406030204" pitchFamily="18" charset="0"/>
                  <a:ea typeface="Cambria Math" panose="02040503050406030204" pitchFamily="18" charset="0"/>
                </a:endParaRPr>
              </a:p>
              <a:p>
                <a:pPr marL="0" indent="0" eaLnBrk="1" hangingPunct="1">
                  <a:lnSpc>
                    <a:spcPct val="100000"/>
                  </a:lnSpc>
                  <a:spcBef>
                    <a:spcPts val="2000"/>
                  </a:spcBef>
                  <a:spcAft>
                    <a:spcPts val="2000"/>
                  </a:spcAft>
                  <a:buNone/>
                </a:pPr>
                <a14:m>
                  <m:oMathPara xmlns:m="http://schemas.openxmlformats.org/officeDocument/2006/math">
                    <m:oMathParaPr>
                      <m:jc m:val="centerGroup"/>
                    </m:oMathParaPr>
                    <m:oMath xmlns:m="http://schemas.openxmlformats.org/officeDocument/2006/math">
                      <m:eqArr>
                        <m:eqArrPr>
                          <m:ctrlPr>
                            <a:rPr lang="en-US" altLang="zh-CN" sz="2000" b="0" i="1" smtClean="0">
                              <a:latin typeface="Cambria Math" panose="02040503050406030204" pitchFamily="18" charset="0"/>
                              <a:ea typeface="Cambria Math" panose="02040503050406030204" pitchFamily="18" charset="0"/>
                            </a:rPr>
                          </m:ctrlPr>
                        </m:eqArr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𝛼</m:t>
                              </m:r>
                            </m:e>
                            <m:sub>
                              <m:r>
                                <a:rPr lang="en-US" altLang="zh-CN" sz="2000" b="0" i="1" smtClean="0">
                                  <a:latin typeface="Cambria Math" panose="02040503050406030204" pitchFamily="18" charset="0"/>
                                  <a:ea typeface="Cambria Math" panose="02040503050406030204" pitchFamily="18" charset="0"/>
                                </a:rPr>
                                <m:t>𝑡</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𝛼</m:t>
                          </m:r>
                          <m:r>
                            <a:rPr lang="en-US" altLang="zh-CN" sz="2000" b="0" i="1">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𝒎</m:t>
                          </m:r>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𝛼</m:t>
                              </m:r>
                            </m:e>
                          </m:d>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1−</m:t>
                              </m:r>
                              <m:r>
                                <a:rPr lang="en-US" altLang="zh-CN" sz="2000" b="1" i="1" smtClean="0">
                                  <a:latin typeface="Cambria Math" panose="02040503050406030204" pitchFamily="18" charset="0"/>
                                  <a:ea typeface="Cambria Math" panose="02040503050406030204" pitchFamily="18" charset="0"/>
                                </a:rPr>
                                <m:t>𝒎</m:t>
                              </m:r>
                            </m:e>
                          </m:d>
                        </m:e>
                      </m:eqArr>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5" name="Rectangle 15">
                <a:extLst>
                  <a:ext uri="{FF2B5EF4-FFF2-40B4-BE49-F238E27FC236}">
                    <a16:creationId xmlns:a16="http://schemas.microsoft.com/office/drawing/2014/main" id="{2054C34D-4BCD-099F-D1DD-5BB6C94C05EB}"/>
                  </a:ext>
                </a:extLst>
              </p:cNvPr>
              <p:cNvSpPr txBox="1">
                <a:spLocks noRot="1" noChangeAspect="1" noMove="1" noResize="1" noEditPoints="1" noAdjustHandles="1" noChangeArrowheads="1" noChangeShapeType="1" noTextEdit="1"/>
              </p:cNvSpPr>
              <p:nvPr/>
            </p:nvSpPr>
            <p:spPr bwMode="auto">
              <a:xfrm>
                <a:off x="179512" y="1052736"/>
                <a:ext cx="8784976" cy="5472608"/>
              </a:xfrm>
              <a:prstGeom prst="rect">
                <a:avLst/>
              </a:prstGeom>
              <a:blipFill>
                <a:blip r:embed="rId4"/>
                <a:stretch>
                  <a:fillRect l="-902" t="-8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51AE8FFF-56C5-FF8F-CDD2-60AF01C1E057}"/>
              </a:ext>
            </a:extLst>
          </p:cNvPr>
          <p:cNvSpPr txBox="1"/>
          <p:nvPr/>
        </p:nvSpPr>
        <p:spPr>
          <a:xfrm>
            <a:off x="395536" y="5517232"/>
            <a:ext cx="9144000" cy="841256"/>
          </a:xfrm>
          <a:prstGeom prst="rect">
            <a:avLst/>
          </a:prstGeom>
          <a:noFill/>
        </p:spPr>
        <p:txBody>
          <a:bodyPr wrap="square" rtlCol="0">
            <a:spAutoFit/>
          </a:bodyPr>
          <a:lstStyle/>
          <a:p>
            <a:pPr marL="0" indent="0" eaLnBrk="1" hangingPunct="1">
              <a:lnSpc>
                <a:spcPct val="100000"/>
              </a:lnSpc>
              <a:spcBef>
                <a:spcPts val="800"/>
              </a:spcBef>
              <a:spcAft>
                <a:spcPts val="0"/>
              </a:spcAft>
              <a:buNone/>
            </a:pPr>
            <a:r>
              <a:rPr lang="en-US" altLang="zh-CN" sz="1400" i="1" kern="0" dirty="0">
                <a:latin typeface="Times New Roman" panose="02020603050405020304" pitchFamily="18" charset="0"/>
                <a:ea typeface="宋体" panose="02010600030101010101" pitchFamily="2" charset="-122"/>
                <a:cs typeface="Times New Roman" panose="02020603050405020304" pitchFamily="18" charset="0"/>
              </a:rPr>
              <a:t>Lin, T.Y., Goyal, P., </a:t>
            </a:r>
            <a:r>
              <a:rPr lang="en-US" altLang="zh-CN" sz="1400" i="1" kern="0" dirty="0" err="1">
                <a:latin typeface="Times New Roman" panose="02020603050405020304" pitchFamily="18" charset="0"/>
                <a:ea typeface="宋体" panose="02010600030101010101" pitchFamily="2" charset="-122"/>
                <a:cs typeface="Times New Roman" panose="02020603050405020304" pitchFamily="18" charset="0"/>
              </a:rPr>
              <a:t>Girshick</a:t>
            </a:r>
            <a:r>
              <a:rPr lang="en-US" altLang="zh-CN" sz="1400" i="1" kern="0" dirty="0">
                <a:latin typeface="Times New Roman" panose="02020603050405020304" pitchFamily="18" charset="0"/>
                <a:ea typeface="宋体" panose="02010600030101010101" pitchFamily="2" charset="-122"/>
                <a:cs typeface="Times New Roman" panose="02020603050405020304" pitchFamily="18" charset="0"/>
              </a:rPr>
              <a:t>, R.B., He, K., </a:t>
            </a:r>
            <a:r>
              <a:rPr lang="en-US" altLang="zh-CN" sz="1400" i="1" kern="0" dirty="0" err="1">
                <a:latin typeface="Times New Roman" panose="02020603050405020304" pitchFamily="18" charset="0"/>
                <a:ea typeface="宋体" panose="02010600030101010101" pitchFamily="2" charset="-122"/>
                <a:cs typeface="Times New Roman" panose="02020603050405020304" pitchFamily="18" charset="0"/>
              </a:rPr>
              <a:t>Doll´ar</a:t>
            </a:r>
            <a:r>
              <a:rPr lang="en-US" altLang="zh-CN" sz="1400" i="1" kern="0" dirty="0">
                <a:latin typeface="Times New Roman" panose="02020603050405020304" pitchFamily="18" charset="0"/>
                <a:ea typeface="宋体" panose="02010600030101010101" pitchFamily="2" charset="-122"/>
                <a:cs typeface="Times New Roman" panose="02020603050405020304" pitchFamily="18" charset="0"/>
              </a:rPr>
              <a:t>, P.: Focal loss for dense object detection. In: ICCV (2017)</a:t>
            </a:r>
          </a:p>
          <a:p>
            <a:pPr marL="0" indent="0" eaLnBrk="1" hangingPunct="1">
              <a:lnSpc>
                <a:spcPct val="100000"/>
              </a:lnSpc>
              <a:spcBef>
                <a:spcPts val="800"/>
              </a:spcBef>
              <a:spcAft>
                <a:spcPts val="0"/>
              </a:spcAft>
              <a:buNone/>
            </a:pPr>
            <a:r>
              <a:rPr lang="en-US" altLang="zh-CN" sz="1400" i="1" kern="0" dirty="0" err="1">
                <a:latin typeface="Times New Roman" panose="02020603050405020304" pitchFamily="18" charset="0"/>
                <a:ea typeface="宋体" panose="02010600030101010101" pitchFamily="2" charset="-122"/>
                <a:cs typeface="Times New Roman" panose="02020603050405020304" pitchFamily="18" charset="0"/>
              </a:rPr>
              <a:t>Milletari</a:t>
            </a:r>
            <a:r>
              <a:rPr lang="en-US" altLang="zh-CN" sz="1400" i="1" kern="0" dirty="0">
                <a:latin typeface="Times New Roman" panose="02020603050405020304" pitchFamily="18" charset="0"/>
                <a:ea typeface="宋体" panose="02010600030101010101" pitchFamily="2" charset="-122"/>
                <a:cs typeface="Times New Roman" panose="02020603050405020304" pitchFamily="18" charset="0"/>
              </a:rPr>
              <a:t>, F., </a:t>
            </a:r>
            <a:r>
              <a:rPr lang="en-US" altLang="zh-CN" sz="1400" i="1" kern="0" dirty="0" err="1">
                <a:latin typeface="Times New Roman" panose="02020603050405020304" pitchFamily="18" charset="0"/>
                <a:ea typeface="宋体" panose="02010600030101010101" pitchFamily="2" charset="-122"/>
                <a:cs typeface="Times New Roman" panose="02020603050405020304" pitchFamily="18" charset="0"/>
              </a:rPr>
              <a:t>Navab</a:t>
            </a:r>
            <a:r>
              <a:rPr lang="en-US" altLang="zh-CN" sz="1400" i="1" kern="0" dirty="0">
                <a:latin typeface="Times New Roman" panose="02020603050405020304" pitchFamily="18" charset="0"/>
                <a:ea typeface="宋体" panose="02010600030101010101" pitchFamily="2" charset="-122"/>
                <a:cs typeface="Times New Roman" panose="02020603050405020304" pitchFamily="18" charset="0"/>
              </a:rPr>
              <a:t>, N., Ahmadi, S.A.: V-net: Fully convolutional neural networks for volumetric medical image segmentation. In: 3DV (2016)</a:t>
            </a:r>
          </a:p>
        </p:txBody>
      </p:sp>
    </p:spTree>
    <p:extLst>
      <p:ext uri="{BB962C8B-B14F-4D97-AF65-F5344CB8AC3E}">
        <p14:creationId xmlns:p14="http://schemas.microsoft.com/office/powerpoint/2010/main" val="32842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3F1F490-D879-8045-C0C3-1F806E1E9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7" name="文本框 6">
            <a:extLst>
              <a:ext uri="{FF2B5EF4-FFF2-40B4-BE49-F238E27FC236}">
                <a16:creationId xmlns:a16="http://schemas.microsoft.com/office/drawing/2014/main" id="{83548F83-90CD-D349-E8F1-B543E5985D11}"/>
              </a:ext>
            </a:extLst>
          </p:cNvPr>
          <p:cNvSpPr txBox="1"/>
          <p:nvPr/>
        </p:nvSpPr>
        <p:spPr>
          <a:xfrm>
            <a:off x="932506" y="278602"/>
            <a:ext cx="1268296" cy="424732"/>
          </a:xfrm>
          <a:prstGeom prst="rect">
            <a:avLst/>
          </a:prstGeom>
          <a:noFill/>
        </p:spPr>
        <p:txBody>
          <a:bodyPr wrap="none" rtlCol="0">
            <a:spAutoFit/>
          </a:bodyPr>
          <a:lstStyle/>
          <a:p>
            <a:pPr>
              <a:buNone/>
            </a:pPr>
            <a:r>
              <a:rPr lang="en-US" altLang="zh-CN" dirty="0">
                <a:latin typeface="Times New Roman" panose="02020603050405020304" pitchFamily="18" charset="0"/>
              </a:rPr>
              <a:t> Metrics</a:t>
            </a:r>
          </a:p>
        </p:txBody>
      </p:sp>
      <p:sp>
        <p:nvSpPr>
          <p:cNvPr id="2" name="Rectangle 15">
            <a:extLst>
              <a:ext uri="{FF2B5EF4-FFF2-40B4-BE49-F238E27FC236}">
                <a16:creationId xmlns:a16="http://schemas.microsoft.com/office/drawing/2014/main" id="{76930B9C-4B82-979D-3533-D314DB6CA588}"/>
              </a:ext>
            </a:extLst>
          </p:cNvPr>
          <p:cNvSpPr txBox="1">
            <a:spLocks noChangeArrowheads="1"/>
          </p:cNvSpPr>
          <p:nvPr/>
        </p:nvSpPr>
        <p:spPr bwMode="auto">
          <a:xfrm>
            <a:off x="179512" y="1052736"/>
            <a:ext cx="8784976"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Before going into further details, we start by identifying the following desiderata for a suitable metric for PS: </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Completeness.</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The metric should treat stuff and thing classes in a uniform way, capturing all aspects of the task.</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Interpretability</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We seek a metric with identifiable meaning that facilitates communication and understanding.</a:t>
            </a:r>
          </a:p>
          <a:p>
            <a:pPr marL="0" indent="0" eaLnBrk="1" hangingPunct="1">
              <a:lnSpc>
                <a:spcPct val="100000"/>
              </a:lnSpc>
              <a:spcBef>
                <a:spcPts val="800"/>
              </a:spcBef>
              <a:spcAft>
                <a:spcPts val="180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Simplicity</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In addition, the metric should be simple to define and implement. This improves transparency and allows for easy reimplementation. Related to this, the metric should be efficient to compute to enable rapid evaluation.</a:t>
            </a:r>
          </a:p>
        </p:txBody>
      </p:sp>
    </p:spTree>
    <p:extLst>
      <p:ext uri="{BB962C8B-B14F-4D97-AF65-F5344CB8AC3E}">
        <p14:creationId xmlns:p14="http://schemas.microsoft.com/office/powerpoint/2010/main" val="1868394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268296" cy="424732"/>
          </a:xfrm>
          <a:prstGeom prst="rect">
            <a:avLst/>
          </a:prstGeom>
          <a:noFill/>
        </p:spPr>
        <p:txBody>
          <a:bodyPr wrap="none" rtlCol="0">
            <a:spAutoFit/>
          </a:bodyPr>
          <a:lstStyle/>
          <a:p>
            <a:pPr>
              <a:buNone/>
            </a:pPr>
            <a:r>
              <a:rPr lang="en-US" altLang="zh-CN" dirty="0">
                <a:latin typeface="Times New Roman" panose="02020603050405020304" pitchFamily="18" charset="0"/>
              </a:rPr>
              <a:t> Metrics</a:t>
            </a:r>
          </a:p>
        </p:txBody>
      </p:sp>
      <p:sp>
        <p:nvSpPr>
          <p:cNvPr id="8" name="Rectangle 15">
            <a:extLst>
              <a:ext uri="{FF2B5EF4-FFF2-40B4-BE49-F238E27FC236}">
                <a16:creationId xmlns:a16="http://schemas.microsoft.com/office/drawing/2014/main" id="{28BF96FF-E6ED-9B01-621D-CA5AED403902}"/>
              </a:ext>
            </a:extLst>
          </p:cNvPr>
          <p:cNvSpPr txBox="1">
            <a:spLocks noChangeArrowheads="1"/>
          </p:cNvSpPr>
          <p:nvPr/>
        </p:nvSpPr>
        <p:spPr bwMode="auto">
          <a:xfrm>
            <a:off x="179512" y="1084754"/>
            <a:ext cx="8784976"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800"/>
              </a:spcBef>
              <a:spcAft>
                <a:spcPts val="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How do we tell a good prediction from a bad one?</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In object detection, we want our algorithm to not only predict what class our object belongs to, but we also want it to identify where in the picture it’s located.</a:t>
            </a:r>
          </a:p>
        </p:txBody>
      </p:sp>
      <p:pic>
        <p:nvPicPr>
          <p:cNvPr id="1026" name="Picture 2">
            <a:extLst>
              <a:ext uri="{FF2B5EF4-FFF2-40B4-BE49-F238E27FC236}">
                <a16:creationId xmlns:a16="http://schemas.microsoft.com/office/drawing/2014/main" id="{9E23ABB0-C16A-199F-3F3E-455B29624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388" y="2504681"/>
            <a:ext cx="3887068" cy="3800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BA75D10-36F8-FFFC-D043-7EB5E50130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750" y="2504681"/>
            <a:ext cx="3857625"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279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268296" cy="424732"/>
          </a:xfrm>
          <a:prstGeom prst="rect">
            <a:avLst/>
          </a:prstGeom>
          <a:noFill/>
        </p:spPr>
        <p:txBody>
          <a:bodyPr wrap="none" rtlCol="0">
            <a:spAutoFit/>
          </a:bodyPr>
          <a:lstStyle/>
          <a:p>
            <a:pPr>
              <a:buNone/>
            </a:pPr>
            <a:r>
              <a:rPr lang="en-US" altLang="zh-CN" dirty="0">
                <a:latin typeface="Times New Roman" panose="02020603050405020304" pitchFamily="18" charset="0"/>
              </a:rPr>
              <a:t> Metrics</a:t>
            </a:r>
          </a:p>
        </p:txBody>
      </p:sp>
      <mc:AlternateContent xmlns:mc="http://schemas.openxmlformats.org/markup-compatibility/2006" xmlns:a14="http://schemas.microsoft.com/office/drawing/2010/main">
        <mc:Choice Requires="a14">
          <p:sp>
            <p:nvSpPr>
              <p:cNvPr id="8" name="Rectangle 15">
                <a:extLst>
                  <a:ext uri="{FF2B5EF4-FFF2-40B4-BE49-F238E27FC236}">
                    <a16:creationId xmlns:a16="http://schemas.microsoft.com/office/drawing/2014/main" id="{28BF96FF-E6ED-9B01-621D-CA5AED403902}"/>
                  </a:ext>
                </a:extLst>
              </p:cNvPr>
              <p:cNvSpPr txBox="1">
                <a:spLocks noChangeArrowheads="1"/>
              </p:cNvSpPr>
              <p:nvPr/>
            </p:nvSpPr>
            <p:spPr bwMode="auto">
              <a:xfrm>
                <a:off x="179512" y="1084754"/>
                <a:ext cx="8784976" cy="49685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800"/>
                  </a:spcBef>
                  <a:spcAft>
                    <a:spcPts val="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Intersection over Union</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a:t>
                </a:r>
              </a:p>
              <a:p>
                <a:pPr marL="0" indent="0" eaLnBrk="1" hangingPunct="1">
                  <a:lnSpc>
                    <a:spcPct val="100000"/>
                  </a:lnSpc>
                  <a:spcBef>
                    <a:spcPts val="800"/>
                  </a:spcBef>
                  <a:spcAft>
                    <a:spcPts val="80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A very common way to describe the quality of our prediction is to use the intersection over union equation:</a:t>
                </a:r>
              </a:p>
              <a:p>
                <a:pPr marL="0" indent="0" eaLnBrk="1" hangingPunct="1">
                  <a:lnSpc>
                    <a:spcPct val="100000"/>
                  </a:lnSpc>
                  <a:spcBef>
                    <a:spcPts val="800"/>
                  </a:spcBef>
                  <a:spcAft>
                    <a:spcPts val="800"/>
                  </a:spcAft>
                  <a:buNone/>
                </a:pPr>
                <a14:m>
                  <m:oMathPara xmlns:m="http://schemas.openxmlformats.org/officeDocument/2006/math">
                    <m:oMathParaPr>
                      <m:jc m:val="centerGroup"/>
                    </m:oMathParaPr>
                    <m:oMath xmlns:m="http://schemas.openxmlformats.org/officeDocument/2006/math">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𝐼𝑜𝑈</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𝑃𝑟𝑒𝑑𝑖𝑐𝑡𝑖𝑜𝑛</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𝐺𝑟𝑜𝑢𝑛𝑑𝑇𝑟𝑢𝑡h</m:t>
                          </m:r>
                        </m:num>
                        <m:den>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𝑃𝑟𝑒𝑑𝑖𝑐𝑡𝑖𝑜𝑛</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𝐺𝑟𝑜𝑢𝑛𝑑𝑇𝑟𝑢𝑡h</m:t>
                          </m:r>
                        </m:den>
                      </m:f>
                    </m:oMath>
                  </m:oMathPara>
                </a14:m>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 name="Rectangle 15">
                <a:extLst>
                  <a:ext uri="{FF2B5EF4-FFF2-40B4-BE49-F238E27FC236}">
                    <a16:creationId xmlns:a16="http://schemas.microsoft.com/office/drawing/2014/main" id="{28BF96FF-E6ED-9B01-621D-CA5AED403902}"/>
                  </a:ext>
                </a:extLst>
              </p:cNvPr>
              <p:cNvSpPr txBox="1">
                <a:spLocks noRot="1" noChangeAspect="1" noMove="1" noResize="1" noEditPoints="1" noAdjustHandles="1" noChangeArrowheads="1" noChangeShapeType="1" noTextEdit="1"/>
              </p:cNvSpPr>
              <p:nvPr/>
            </p:nvSpPr>
            <p:spPr bwMode="auto">
              <a:xfrm>
                <a:off x="179512" y="1084754"/>
                <a:ext cx="8784976" cy="4968552"/>
              </a:xfrm>
              <a:prstGeom prst="rect">
                <a:avLst/>
              </a:prstGeom>
              <a:blipFill>
                <a:blip r:embed="rId4"/>
                <a:stretch>
                  <a:fillRect l="-902" t="-9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050" name="Picture 2">
            <a:extLst>
              <a:ext uri="{FF2B5EF4-FFF2-40B4-BE49-F238E27FC236}">
                <a16:creationId xmlns:a16="http://schemas.microsoft.com/office/drawing/2014/main" id="{F1830636-7190-B183-F70C-5FA17F00E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3068960"/>
            <a:ext cx="8736296" cy="356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413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268296" cy="424732"/>
          </a:xfrm>
          <a:prstGeom prst="rect">
            <a:avLst/>
          </a:prstGeom>
          <a:noFill/>
        </p:spPr>
        <p:txBody>
          <a:bodyPr wrap="none" rtlCol="0">
            <a:spAutoFit/>
          </a:bodyPr>
          <a:lstStyle/>
          <a:p>
            <a:pPr>
              <a:buNone/>
            </a:pPr>
            <a:r>
              <a:rPr lang="en-US" altLang="zh-CN" dirty="0">
                <a:latin typeface="Times New Roman" panose="02020603050405020304" pitchFamily="18" charset="0"/>
              </a:rPr>
              <a:t> Metrics</a:t>
            </a:r>
          </a:p>
        </p:txBody>
      </p:sp>
      <p:sp>
        <p:nvSpPr>
          <p:cNvPr id="8" name="Rectangle 15">
            <a:extLst>
              <a:ext uri="{FF2B5EF4-FFF2-40B4-BE49-F238E27FC236}">
                <a16:creationId xmlns:a16="http://schemas.microsoft.com/office/drawing/2014/main" id="{28BF96FF-E6ED-9B01-621D-CA5AED403902}"/>
              </a:ext>
            </a:extLst>
          </p:cNvPr>
          <p:cNvSpPr txBox="1">
            <a:spLocks noChangeArrowheads="1"/>
          </p:cNvSpPr>
          <p:nvPr/>
        </p:nvSpPr>
        <p:spPr bwMode="auto">
          <a:xfrm>
            <a:off x="179512" y="1052736"/>
            <a:ext cx="8784976" cy="500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800"/>
              </a:spcBef>
              <a:spcAft>
                <a:spcPts val="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True Positive, False Negative and False Positive</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So what if our prediction has a threshold value above 0.5? Well, we call that a true positive, or TP.</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If it’s below? Well then we have two negative events that occur: A false negative and false positive:</a:t>
            </a:r>
          </a:p>
          <a:p>
            <a:pPr marL="0" indent="0" eaLnBrk="1" hangingPunct="1">
              <a:lnSpc>
                <a:spcPct val="100000"/>
              </a:lnSpc>
              <a:spcBef>
                <a:spcPts val="800"/>
              </a:spcBef>
              <a:spcAft>
                <a:spcPts val="0"/>
              </a:spcAft>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074" name="Picture 2">
            <a:extLst>
              <a:ext uri="{FF2B5EF4-FFF2-40B4-BE49-F238E27FC236}">
                <a16:creationId xmlns:a16="http://schemas.microsoft.com/office/drawing/2014/main" id="{D60BF8AB-832A-9092-BAE1-A710BFDA2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41" y="2924944"/>
            <a:ext cx="7209226" cy="3707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34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268296" cy="424732"/>
          </a:xfrm>
          <a:prstGeom prst="rect">
            <a:avLst/>
          </a:prstGeom>
          <a:noFill/>
        </p:spPr>
        <p:txBody>
          <a:bodyPr wrap="none" rtlCol="0">
            <a:spAutoFit/>
          </a:bodyPr>
          <a:lstStyle/>
          <a:p>
            <a:pPr>
              <a:buNone/>
            </a:pPr>
            <a:r>
              <a:rPr lang="en-US" altLang="zh-CN" dirty="0">
                <a:latin typeface="Times New Roman" panose="02020603050405020304" pitchFamily="18" charset="0"/>
              </a:rPr>
              <a:t> Metrics</a:t>
            </a:r>
          </a:p>
        </p:txBody>
      </p:sp>
      <p:sp>
        <p:nvSpPr>
          <p:cNvPr id="8" name="Rectangle 15">
            <a:extLst>
              <a:ext uri="{FF2B5EF4-FFF2-40B4-BE49-F238E27FC236}">
                <a16:creationId xmlns:a16="http://schemas.microsoft.com/office/drawing/2014/main" id="{28BF96FF-E6ED-9B01-621D-CA5AED403902}"/>
              </a:ext>
            </a:extLst>
          </p:cNvPr>
          <p:cNvSpPr txBox="1">
            <a:spLocks noChangeArrowheads="1"/>
          </p:cNvSpPr>
          <p:nvPr/>
        </p:nvSpPr>
        <p:spPr bwMode="auto">
          <a:xfrm>
            <a:off x="179512" y="1052736"/>
            <a:ext cx="8784976" cy="500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800"/>
              </a:spcBef>
              <a:spcAft>
                <a:spcPts val="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Precision and Recall</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Precision could be described with the following:</a:t>
            </a:r>
          </a:p>
          <a:p>
            <a:pPr marL="685800" lvl="1" eaLnBrk="1" hangingPunct="1">
              <a:lnSpc>
                <a:spcPct val="100000"/>
              </a:lnSpc>
              <a:spcBef>
                <a:spcPts val="800"/>
              </a:spcBef>
              <a:spcAft>
                <a:spcPts val="0"/>
              </a:spcAft>
            </a:pPr>
            <a:r>
              <a:rPr lang="en-US" altLang="zh-CN" sz="1600" b="0" kern="0" dirty="0">
                <a:latin typeface="Times New Roman" panose="02020603050405020304" pitchFamily="18" charset="0"/>
                <a:ea typeface="宋体" panose="02010600030101010101" pitchFamily="2" charset="-122"/>
                <a:cs typeface="Times New Roman" panose="02020603050405020304" pitchFamily="18" charset="0"/>
              </a:rPr>
              <a:t>Out of all the shots I’ve taken, how many have been bulls-eyes?</a:t>
            </a: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Or more relevantly to us:</a:t>
            </a:r>
          </a:p>
          <a:p>
            <a:pPr lvl="1" eaLnBrk="1" hangingPunct="1">
              <a:lnSpc>
                <a:spcPct val="100000"/>
              </a:lnSpc>
              <a:spcBef>
                <a:spcPts val="800"/>
              </a:spcBef>
              <a:spcAft>
                <a:spcPts val="0"/>
              </a:spcAft>
            </a:pPr>
            <a:r>
              <a:rPr lang="en-US" altLang="zh-CN" sz="1600" b="0" kern="0" dirty="0">
                <a:latin typeface="Times New Roman" panose="02020603050405020304" pitchFamily="18" charset="0"/>
                <a:ea typeface="宋体" panose="02010600030101010101" pitchFamily="2" charset="-122"/>
                <a:cs typeface="Times New Roman" panose="02020603050405020304" pitchFamily="18" charset="0"/>
              </a:rPr>
              <a:t>Of all the predictions, how many have been successful?</a:t>
            </a: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Expanding on our cat classification task, we can produce a small cat data-set and calculate our precision:</a:t>
            </a:r>
          </a:p>
        </p:txBody>
      </p:sp>
      <p:pic>
        <p:nvPicPr>
          <p:cNvPr id="4098" name="Picture 2">
            <a:extLst>
              <a:ext uri="{FF2B5EF4-FFF2-40B4-BE49-F238E27FC236}">
                <a16:creationId xmlns:a16="http://schemas.microsoft.com/office/drawing/2014/main" id="{3513C111-6E10-302C-6AB3-77A3011BB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65" y="3716376"/>
            <a:ext cx="8181870" cy="266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958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268296" cy="424732"/>
          </a:xfrm>
          <a:prstGeom prst="rect">
            <a:avLst/>
          </a:prstGeom>
          <a:noFill/>
        </p:spPr>
        <p:txBody>
          <a:bodyPr wrap="none" rtlCol="0">
            <a:spAutoFit/>
          </a:bodyPr>
          <a:lstStyle/>
          <a:p>
            <a:pPr>
              <a:buNone/>
            </a:pPr>
            <a:r>
              <a:rPr lang="en-US" altLang="zh-CN" dirty="0">
                <a:latin typeface="Times New Roman" panose="02020603050405020304" pitchFamily="18" charset="0"/>
              </a:rPr>
              <a:t> Metrics</a:t>
            </a:r>
          </a:p>
        </p:txBody>
      </p:sp>
      <p:sp>
        <p:nvSpPr>
          <p:cNvPr id="8" name="Rectangle 15">
            <a:extLst>
              <a:ext uri="{FF2B5EF4-FFF2-40B4-BE49-F238E27FC236}">
                <a16:creationId xmlns:a16="http://schemas.microsoft.com/office/drawing/2014/main" id="{28BF96FF-E6ED-9B01-621D-CA5AED403902}"/>
              </a:ext>
            </a:extLst>
          </p:cNvPr>
          <p:cNvSpPr txBox="1">
            <a:spLocks noChangeArrowheads="1"/>
          </p:cNvSpPr>
          <p:nvPr/>
        </p:nvSpPr>
        <p:spPr bwMode="auto">
          <a:xfrm>
            <a:off x="179512" y="1052736"/>
            <a:ext cx="8784976" cy="500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800"/>
              </a:spcBef>
              <a:spcAft>
                <a:spcPts val="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Precision and Recall</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In this example, our precision will be </a:t>
            </a: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0.75</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as we got </a:t>
            </a: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3/4</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predictions correct.</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Recall on the other-hand, works slightly differently:</a:t>
            </a:r>
          </a:p>
          <a:p>
            <a:pPr lvl="1" eaLnBrk="1" hangingPunct="1">
              <a:lnSpc>
                <a:spcPct val="100000"/>
              </a:lnSpc>
              <a:spcBef>
                <a:spcPts val="800"/>
              </a:spcBef>
              <a:spcAft>
                <a:spcPts val="0"/>
              </a:spcAft>
            </a:pPr>
            <a:r>
              <a:rPr lang="en-US" altLang="zh-CN" sz="1600" b="0" kern="0" dirty="0">
                <a:latin typeface="Times New Roman" panose="02020603050405020304" pitchFamily="18" charset="0"/>
                <a:ea typeface="宋体" panose="02010600030101010101" pitchFamily="2" charset="-122"/>
                <a:cs typeface="Times New Roman" panose="02020603050405020304" pitchFamily="18" charset="0"/>
              </a:rPr>
              <a:t>Out of all the objects, how many did we detect?</a:t>
            </a:r>
          </a:p>
          <a:p>
            <a:pPr marL="0" indent="0" eaLnBrk="1" hangingPunct="1">
              <a:lnSpc>
                <a:spcPct val="100000"/>
              </a:lnSpc>
              <a:spcBef>
                <a:spcPts val="800"/>
              </a:spcBef>
              <a:spcAft>
                <a:spcPts val="0"/>
              </a:spcAft>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In this example, we can see our recall being </a:t>
            </a: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0.75</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as we were able to recall </a:t>
            </a: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3/4</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cats.</a:t>
            </a:r>
            <a:endParaRPr lang="en-US" altLang="zh-CN" sz="1600" b="0" kern="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123" name="Picture 3">
            <a:extLst>
              <a:ext uri="{FF2B5EF4-FFF2-40B4-BE49-F238E27FC236}">
                <a16:creationId xmlns:a16="http://schemas.microsoft.com/office/drawing/2014/main" id="{8E47DCD0-164E-C40C-EC93-0E96551C6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63" y="2708920"/>
            <a:ext cx="8019073"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268296" cy="424732"/>
          </a:xfrm>
          <a:prstGeom prst="rect">
            <a:avLst/>
          </a:prstGeom>
          <a:noFill/>
        </p:spPr>
        <p:txBody>
          <a:bodyPr wrap="none" rtlCol="0">
            <a:spAutoFit/>
          </a:bodyPr>
          <a:lstStyle/>
          <a:p>
            <a:pPr>
              <a:buNone/>
            </a:pPr>
            <a:r>
              <a:rPr lang="en-US" altLang="zh-CN" dirty="0">
                <a:latin typeface="Times New Roman" panose="02020603050405020304" pitchFamily="18" charset="0"/>
              </a:rPr>
              <a:t> Metrics</a:t>
            </a:r>
          </a:p>
        </p:txBody>
      </p:sp>
      <p:sp>
        <p:nvSpPr>
          <p:cNvPr id="8" name="Rectangle 15">
            <a:extLst>
              <a:ext uri="{FF2B5EF4-FFF2-40B4-BE49-F238E27FC236}">
                <a16:creationId xmlns:a16="http://schemas.microsoft.com/office/drawing/2014/main" id="{28BF96FF-E6ED-9B01-621D-CA5AED403902}"/>
              </a:ext>
            </a:extLst>
          </p:cNvPr>
          <p:cNvSpPr txBox="1">
            <a:spLocks noChangeArrowheads="1"/>
          </p:cNvSpPr>
          <p:nvPr/>
        </p:nvSpPr>
        <p:spPr bwMode="auto">
          <a:xfrm>
            <a:off x="179512" y="1052736"/>
            <a:ext cx="8784976" cy="500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800"/>
              </a:spcBef>
              <a:spcAft>
                <a:spcPts val="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Average Precision (AP)</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Let’s stick to our 4 kitty data set above.</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In order to calculate AP, we must rank our cat predictions based on our algorithms class probability (confidence) scores.</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Normally these confidence scores will get produced when your model makes a prediction, but since we don’t have any actual predictions in our dummy data-set, let’s add some fake ones for illustration:</a:t>
            </a:r>
            <a:endParaRPr lang="en-US" altLang="zh-CN" sz="1600" b="0" kern="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170" name="Picture 2">
            <a:extLst>
              <a:ext uri="{FF2B5EF4-FFF2-40B4-BE49-F238E27FC236}">
                <a16:creationId xmlns:a16="http://schemas.microsoft.com/office/drawing/2014/main" id="{A9761881-ABD0-07E5-4A47-CFA8B89E4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4149080"/>
            <a:ext cx="8496944" cy="1808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916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268296" cy="424732"/>
          </a:xfrm>
          <a:prstGeom prst="rect">
            <a:avLst/>
          </a:prstGeom>
          <a:noFill/>
        </p:spPr>
        <p:txBody>
          <a:bodyPr wrap="none" rtlCol="0">
            <a:spAutoFit/>
          </a:bodyPr>
          <a:lstStyle/>
          <a:p>
            <a:pPr>
              <a:buNone/>
            </a:pPr>
            <a:r>
              <a:rPr lang="en-US" altLang="zh-CN" dirty="0">
                <a:latin typeface="Times New Roman" panose="02020603050405020304" pitchFamily="18" charset="0"/>
              </a:rPr>
              <a:t> Metrics</a:t>
            </a:r>
          </a:p>
        </p:txBody>
      </p:sp>
      <p:sp>
        <p:nvSpPr>
          <p:cNvPr id="8" name="Rectangle 15">
            <a:extLst>
              <a:ext uri="{FF2B5EF4-FFF2-40B4-BE49-F238E27FC236}">
                <a16:creationId xmlns:a16="http://schemas.microsoft.com/office/drawing/2014/main" id="{28BF96FF-E6ED-9B01-621D-CA5AED403902}"/>
              </a:ext>
            </a:extLst>
          </p:cNvPr>
          <p:cNvSpPr txBox="1">
            <a:spLocks noChangeArrowheads="1"/>
          </p:cNvSpPr>
          <p:nvPr/>
        </p:nvSpPr>
        <p:spPr bwMode="auto">
          <a:xfrm>
            <a:off x="179512" y="1065838"/>
            <a:ext cx="8784976" cy="121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800"/>
              </a:spcBef>
              <a:spcAft>
                <a:spcPts val="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Average Precision (AP)</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So to calculate AP, what we do is rank our predictions and then produce an accumulating precision-recall graph.</a:t>
            </a:r>
            <a:endParaRPr lang="en-US" altLang="zh-CN" sz="1600" b="0" kern="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8866C2AA-5BF9-4D91-6CBA-5482E5E7FC00}"/>
              </a:ext>
            </a:extLst>
          </p:cNvPr>
          <p:cNvGraphicFramePr>
            <a:graphicFrameLocks noGrp="1"/>
          </p:cNvGraphicFramePr>
          <p:nvPr>
            <p:extLst>
              <p:ext uri="{D42A27DB-BD31-4B8C-83A1-F6EECF244321}">
                <p14:modId xmlns:p14="http://schemas.microsoft.com/office/powerpoint/2010/main" val="241897339"/>
              </p:ext>
            </p:extLst>
          </p:nvPr>
        </p:nvGraphicFramePr>
        <p:xfrm>
          <a:off x="1619672" y="2492896"/>
          <a:ext cx="5904655" cy="1854200"/>
        </p:xfrm>
        <a:graphic>
          <a:graphicData uri="http://schemas.openxmlformats.org/drawingml/2006/table">
            <a:tbl>
              <a:tblPr firstRow="1" bandRow="1">
                <a:tableStyleId>{5C22544A-7EE6-4342-B048-85BDC9FD1C3A}</a:tableStyleId>
              </a:tblPr>
              <a:tblGrid>
                <a:gridCol w="1321938">
                  <a:extLst>
                    <a:ext uri="{9D8B030D-6E8A-4147-A177-3AD203B41FA5}">
                      <a16:colId xmlns:a16="http://schemas.microsoft.com/office/drawing/2014/main" val="2517002473"/>
                    </a:ext>
                  </a:extLst>
                </a:gridCol>
                <a:gridCol w="1410067">
                  <a:extLst>
                    <a:ext uri="{9D8B030D-6E8A-4147-A177-3AD203B41FA5}">
                      <a16:colId xmlns:a16="http://schemas.microsoft.com/office/drawing/2014/main" val="2719393208"/>
                    </a:ext>
                  </a:extLst>
                </a:gridCol>
                <a:gridCol w="1145679">
                  <a:extLst>
                    <a:ext uri="{9D8B030D-6E8A-4147-A177-3AD203B41FA5}">
                      <a16:colId xmlns:a16="http://schemas.microsoft.com/office/drawing/2014/main" val="2565607631"/>
                    </a:ext>
                  </a:extLst>
                </a:gridCol>
                <a:gridCol w="1145679">
                  <a:extLst>
                    <a:ext uri="{9D8B030D-6E8A-4147-A177-3AD203B41FA5}">
                      <a16:colId xmlns:a16="http://schemas.microsoft.com/office/drawing/2014/main" val="3289973552"/>
                    </a:ext>
                  </a:extLst>
                </a:gridCol>
                <a:gridCol w="881292">
                  <a:extLst>
                    <a:ext uri="{9D8B030D-6E8A-4147-A177-3AD203B41FA5}">
                      <a16:colId xmlns:a16="http://schemas.microsoft.com/office/drawing/2014/main" val="736064423"/>
                    </a:ext>
                  </a:extLst>
                </a:gridCol>
              </a:tblGrid>
              <a:tr h="370840">
                <a:tc>
                  <a:txBody>
                    <a:bodyPr/>
                    <a:lstStyle/>
                    <a:p>
                      <a:pPr algn="ctr"/>
                      <a:r>
                        <a:rPr lang="en-US" altLang="zh-CN" sz="1800" b="0" dirty="0">
                          <a:latin typeface="Times New Roman" panose="02020603050405020304" pitchFamily="18" charset="0"/>
                          <a:cs typeface="Times New Roman" panose="02020603050405020304" pitchFamily="18" charset="0"/>
                        </a:rPr>
                        <a:t>Confidence</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Cat Number</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err="1">
                          <a:latin typeface="Times New Roman" panose="02020603050405020304" pitchFamily="18" charset="0"/>
                          <a:cs typeface="Times New Roman" panose="02020603050405020304" pitchFamily="18" charset="0"/>
                        </a:rPr>
                        <a:t>IoU</a:t>
                      </a:r>
                      <a:r>
                        <a:rPr lang="en-US" altLang="zh-CN" sz="1800" b="0" dirty="0">
                          <a:latin typeface="Times New Roman" panose="02020603050405020304" pitchFamily="18" charset="0"/>
                          <a:cs typeface="Times New Roman" panose="02020603050405020304" pitchFamily="18" charset="0"/>
                        </a:rPr>
                        <a:t>&gt;0.5</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Precision</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Recall</a:t>
                      </a:r>
                      <a:endParaRPr lang="zh-CN" alt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570008"/>
                  </a:ext>
                </a:extLst>
              </a:tr>
              <a:tr h="370840">
                <a:tc>
                  <a:txBody>
                    <a:bodyPr/>
                    <a:lstStyle/>
                    <a:p>
                      <a:pPr algn="ctr"/>
                      <a:r>
                        <a:rPr lang="en-US" altLang="zh-CN" sz="1800" b="0" dirty="0">
                          <a:latin typeface="Times New Roman" panose="02020603050405020304" pitchFamily="18" charset="0"/>
                          <a:cs typeface="Times New Roman" panose="02020603050405020304" pitchFamily="18" charset="0"/>
                        </a:rPr>
                        <a:t>0.96</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Cat 1</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1</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1</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0.25</a:t>
                      </a:r>
                      <a:endParaRPr lang="zh-CN" alt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92020268"/>
                  </a:ext>
                </a:extLst>
              </a:tr>
              <a:tr h="370840">
                <a:tc>
                  <a:txBody>
                    <a:bodyPr/>
                    <a:lstStyle/>
                    <a:p>
                      <a:pPr algn="ctr"/>
                      <a:r>
                        <a:rPr lang="en-US" altLang="zh-CN" sz="1800" b="0" dirty="0">
                          <a:latin typeface="Times New Roman" panose="02020603050405020304" pitchFamily="18" charset="0"/>
                          <a:cs typeface="Times New Roman" panose="02020603050405020304" pitchFamily="18" charset="0"/>
                        </a:rPr>
                        <a:t>0.88</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Cat 3</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1</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1</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0.5</a:t>
                      </a:r>
                      <a:endParaRPr lang="zh-CN" alt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9315721"/>
                  </a:ext>
                </a:extLst>
              </a:tr>
              <a:tr h="370840">
                <a:tc>
                  <a:txBody>
                    <a:bodyPr/>
                    <a:lstStyle/>
                    <a:p>
                      <a:pPr algn="ctr"/>
                      <a:r>
                        <a:rPr lang="en-US" altLang="zh-CN" sz="1800" b="0" dirty="0">
                          <a:latin typeface="Times New Roman" panose="02020603050405020304" pitchFamily="18" charset="0"/>
                          <a:cs typeface="Times New Roman" panose="02020603050405020304" pitchFamily="18" charset="0"/>
                        </a:rPr>
                        <a:t>0.82</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Cat 2</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1</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1</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0.75</a:t>
                      </a:r>
                      <a:endParaRPr lang="zh-CN" alt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5626961"/>
                  </a:ext>
                </a:extLst>
              </a:tr>
              <a:tr h="370840">
                <a:tc>
                  <a:txBody>
                    <a:bodyPr/>
                    <a:lstStyle/>
                    <a:p>
                      <a:pPr algn="ctr"/>
                      <a:r>
                        <a:rPr lang="en-US" altLang="zh-CN" sz="1800" b="0" dirty="0">
                          <a:latin typeface="Times New Roman" panose="02020603050405020304" pitchFamily="18" charset="0"/>
                          <a:cs typeface="Times New Roman" panose="02020603050405020304" pitchFamily="18" charset="0"/>
                        </a:rPr>
                        <a:t>0.64</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Cat 4</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0</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0.75</a:t>
                      </a:r>
                      <a:endParaRPr lang="zh-CN" altLang="en-US" sz="1800" b="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dirty="0">
                          <a:latin typeface="Times New Roman" panose="02020603050405020304" pitchFamily="18" charset="0"/>
                          <a:cs typeface="Times New Roman" panose="02020603050405020304" pitchFamily="18" charset="0"/>
                        </a:rPr>
                        <a:t>0.75</a:t>
                      </a:r>
                      <a:endParaRPr lang="zh-CN" alt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16072243"/>
                  </a:ext>
                </a:extLst>
              </a:tr>
            </a:tbl>
          </a:graphicData>
        </a:graphic>
      </p:graphicFrame>
      <p:sp>
        <p:nvSpPr>
          <p:cNvPr id="16" name="矩形 15">
            <a:extLst>
              <a:ext uri="{FF2B5EF4-FFF2-40B4-BE49-F238E27FC236}">
                <a16:creationId xmlns:a16="http://schemas.microsoft.com/office/drawing/2014/main" id="{EF40CE66-3E74-1591-9A5F-B792D3E7B730}"/>
              </a:ext>
            </a:extLst>
          </p:cNvPr>
          <p:cNvSpPr/>
          <p:nvPr/>
        </p:nvSpPr>
        <p:spPr bwMode="auto">
          <a:xfrm>
            <a:off x="2095500" y="4703764"/>
            <a:ext cx="3938588" cy="1476000"/>
          </a:xfrm>
          <a:prstGeom prst="rect">
            <a:avLst/>
          </a:prstGeom>
          <a:solidFill>
            <a:schemeClr val="accent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aphicFrame>
        <p:nvGraphicFramePr>
          <p:cNvPr id="15" name="图表 14">
            <a:extLst>
              <a:ext uri="{FF2B5EF4-FFF2-40B4-BE49-F238E27FC236}">
                <a16:creationId xmlns:a16="http://schemas.microsoft.com/office/drawing/2014/main" id="{27E042E5-02A3-25BA-6A95-765049C55105}"/>
              </a:ext>
            </a:extLst>
          </p:cNvPr>
          <p:cNvGraphicFramePr/>
          <p:nvPr>
            <p:extLst>
              <p:ext uri="{D42A27DB-BD31-4B8C-83A1-F6EECF244321}">
                <p14:modId xmlns:p14="http://schemas.microsoft.com/office/powerpoint/2010/main" val="1950227383"/>
              </p:ext>
            </p:extLst>
          </p:nvPr>
        </p:nvGraphicFramePr>
        <p:xfrm>
          <a:off x="1619672" y="4560942"/>
          <a:ext cx="5904655" cy="19644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6427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8" name="Rectangle 20"/>
          <p:cNvSpPr>
            <a:spLocks noChangeArrowheads="1"/>
          </p:cNvSpPr>
          <p:nvPr/>
        </p:nvSpPr>
        <p:spPr bwMode="auto">
          <a:xfrm>
            <a:off x="791580" y="1556792"/>
            <a:ext cx="7560840" cy="44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宋体" panose="02010600030101010101" pitchFamily="2" charset="-122"/>
              </a:defRPr>
            </a:lvl1pPr>
            <a:lvl2pPr marL="742950" indent="-285750" eaLnBrk="0" hangingPunct="0">
              <a:defRPr sz="2400" b="1">
                <a:solidFill>
                  <a:schemeClr val="tx1"/>
                </a:solidFill>
                <a:latin typeface="Arial" panose="020B0604020202020204" pitchFamily="34" charset="0"/>
                <a:ea typeface="宋体" panose="02010600030101010101" pitchFamily="2" charset="-122"/>
              </a:defRPr>
            </a:lvl2pPr>
            <a:lvl3pPr marL="1143000" indent="-228600" eaLnBrk="0" hangingPunct="0">
              <a:defRPr sz="2400" b="1">
                <a:solidFill>
                  <a:schemeClr val="tx1"/>
                </a:solidFill>
                <a:latin typeface="Arial" panose="020B0604020202020204" pitchFamily="34" charset="0"/>
                <a:ea typeface="宋体" panose="02010600030101010101" pitchFamily="2" charset="-122"/>
              </a:defRPr>
            </a:lvl3pPr>
            <a:lvl4pPr marL="1600200" indent="-228600" eaLnBrk="0" hangingPunct="0">
              <a:defRPr sz="2400" b="1">
                <a:solidFill>
                  <a:schemeClr val="tx1"/>
                </a:solidFill>
                <a:latin typeface="Arial" panose="020B0604020202020204" pitchFamily="34" charset="0"/>
                <a:ea typeface="宋体" panose="02010600030101010101" pitchFamily="2" charset="-122"/>
              </a:defRPr>
            </a:lvl4pPr>
            <a:lvl5pPr marL="2057400" indent="-228600" eaLnBrk="0" hangingPunct="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tx2"/>
              </a:buClr>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9pPr>
          </a:lstStyle>
          <a:p>
            <a:pPr marL="342900" indent="-342900">
              <a:lnSpc>
                <a:spcPct val="200000"/>
              </a:lnSpc>
              <a:spcBef>
                <a:spcPct val="0"/>
              </a:spcBef>
              <a:buClrTx/>
            </a:pPr>
            <a:r>
              <a:rPr lang="en-US" altLang="zh-CN" b="0" dirty="0">
                <a:latin typeface="Times New Roman" panose="02020603050405020304" pitchFamily="18" charset="0"/>
                <a:cs typeface="Times New Roman" panose="02020603050405020304" pitchFamily="18" charset="0"/>
              </a:rPr>
              <a:t>Part 1. Panoptic Segmentation Overview</a:t>
            </a:r>
          </a:p>
          <a:p>
            <a:pPr marL="342900" indent="-342900">
              <a:lnSpc>
                <a:spcPct val="200000"/>
              </a:lnSpc>
              <a:spcBef>
                <a:spcPct val="0"/>
              </a:spcBef>
              <a:buClrTx/>
            </a:pPr>
            <a:r>
              <a:rPr lang="en-US" altLang="zh-CN" b="0" dirty="0">
                <a:latin typeface="Times New Roman" panose="02020603050405020304" pitchFamily="18" charset="0"/>
                <a:cs typeface="Times New Roman" panose="02020603050405020304" pitchFamily="18" charset="0"/>
              </a:rPr>
              <a:t>Part 2. IO of DETR</a:t>
            </a:r>
          </a:p>
          <a:p>
            <a:pPr marL="342900" indent="-342900">
              <a:lnSpc>
                <a:spcPct val="200000"/>
              </a:lnSpc>
              <a:spcBef>
                <a:spcPct val="0"/>
              </a:spcBef>
              <a:buClrTx/>
            </a:pPr>
            <a:r>
              <a:rPr lang="en-US" altLang="zh-CN" b="0" dirty="0">
                <a:latin typeface="Times New Roman" panose="02020603050405020304" pitchFamily="18" charset="0"/>
                <a:cs typeface="Times New Roman" panose="02020603050405020304" pitchFamily="18" charset="0"/>
              </a:rPr>
              <a:t>Part 3. Network Structure</a:t>
            </a:r>
          </a:p>
          <a:p>
            <a:pPr marL="342900" indent="-342900">
              <a:lnSpc>
                <a:spcPct val="200000"/>
              </a:lnSpc>
              <a:spcBef>
                <a:spcPct val="0"/>
              </a:spcBef>
              <a:buClrTx/>
            </a:pPr>
            <a:r>
              <a:rPr lang="en-US" altLang="zh-CN" b="0" dirty="0">
                <a:latin typeface="Times New Roman" panose="02020603050405020304" pitchFamily="18" charset="0"/>
                <a:cs typeface="Times New Roman" panose="02020603050405020304" pitchFamily="18" charset="0"/>
              </a:rPr>
              <a:t>Part 4. Loss Function</a:t>
            </a:r>
          </a:p>
          <a:p>
            <a:pPr marL="342900" indent="-342900">
              <a:lnSpc>
                <a:spcPct val="200000"/>
              </a:lnSpc>
              <a:spcBef>
                <a:spcPct val="0"/>
              </a:spcBef>
              <a:buClrTx/>
            </a:pPr>
            <a:r>
              <a:rPr lang="en-US" altLang="zh-CN" b="0" dirty="0">
                <a:latin typeface="Times New Roman" panose="02020603050405020304" pitchFamily="18" charset="0"/>
                <a:cs typeface="Times New Roman" panose="02020603050405020304" pitchFamily="18" charset="0"/>
              </a:rPr>
              <a:t>Part 5. Metrics</a:t>
            </a:r>
          </a:p>
          <a:p>
            <a:pPr marL="342900" indent="-342900">
              <a:lnSpc>
                <a:spcPct val="200000"/>
              </a:lnSpc>
              <a:spcBef>
                <a:spcPct val="0"/>
              </a:spcBef>
              <a:buClrTx/>
            </a:pPr>
            <a:r>
              <a:rPr lang="en-US" altLang="zh-CN" b="0" dirty="0">
                <a:latin typeface="Times New Roman" panose="02020603050405020304" pitchFamily="18" charset="0"/>
                <a:cs typeface="Times New Roman" panose="02020603050405020304" pitchFamily="18" charset="0"/>
              </a:rPr>
              <a:t>Part 6. Experiments</a:t>
            </a:r>
            <a:endParaRPr lang="zh-CN" altLang="en-US" b="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F8934E9-043F-1137-8A1F-2EB9563AF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9D651DE9-2465-ADF3-FB8A-B1867AD1BE2F}"/>
              </a:ext>
            </a:extLst>
          </p:cNvPr>
          <p:cNvSpPr txBox="1"/>
          <p:nvPr/>
        </p:nvSpPr>
        <p:spPr>
          <a:xfrm>
            <a:off x="899592" y="278602"/>
            <a:ext cx="1322798" cy="424732"/>
          </a:xfrm>
          <a:prstGeom prst="rect">
            <a:avLst/>
          </a:prstGeom>
          <a:noFill/>
        </p:spPr>
        <p:txBody>
          <a:bodyPr wrap="none" rtlCol="0">
            <a:spAutoFit/>
          </a:bodyPr>
          <a:lstStyle/>
          <a:p>
            <a:pPr>
              <a:buNone/>
            </a:pPr>
            <a:r>
              <a:rPr lang="en-US" altLang="zh-CN" dirty="0">
                <a:latin typeface="Times New Roman" panose="02020603050405020304" pitchFamily="18" charset="0"/>
              </a:rPr>
              <a:t> </a:t>
            </a:r>
            <a:r>
              <a:rPr lang="en-US" altLang="zh-CN" dirty="0">
                <a:latin typeface="Times New Roman" panose="02020603050405020304" pitchFamily="18" charset="0"/>
                <a:ea typeface="黑体" panose="02010609060101010101" pitchFamily="49" charset="-122"/>
              </a:rPr>
              <a:t>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268296" cy="424732"/>
          </a:xfrm>
          <a:prstGeom prst="rect">
            <a:avLst/>
          </a:prstGeom>
          <a:noFill/>
        </p:spPr>
        <p:txBody>
          <a:bodyPr wrap="none" rtlCol="0">
            <a:spAutoFit/>
          </a:bodyPr>
          <a:lstStyle/>
          <a:p>
            <a:pPr>
              <a:buNone/>
            </a:pPr>
            <a:r>
              <a:rPr lang="en-US" altLang="zh-CN" dirty="0">
                <a:latin typeface="Times New Roman" panose="02020603050405020304" pitchFamily="18" charset="0"/>
              </a:rPr>
              <a:t> Metrics</a:t>
            </a:r>
          </a:p>
        </p:txBody>
      </p:sp>
      <p:sp>
        <p:nvSpPr>
          <p:cNvPr id="8" name="Rectangle 15">
            <a:extLst>
              <a:ext uri="{FF2B5EF4-FFF2-40B4-BE49-F238E27FC236}">
                <a16:creationId xmlns:a16="http://schemas.microsoft.com/office/drawing/2014/main" id="{28BF96FF-E6ED-9B01-621D-CA5AED403902}"/>
              </a:ext>
            </a:extLst>
          </p:cNvPr>
          <p:cNvSpPr txBox="1">
            <a:spLocks noChangeArrowheads="1"/>
          </p:cNvSpPr>
          <p:nvPr/>
        </p:nvSpPr>
        <p:spPr bwMode="auto">
          <a:xfrm>
            <a:off x="179512" y="1084754"/>
            <a:ext cx="8784976"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800"/>
              </a:spcBef>
              <a:spcAft>
                <a:spcPts val="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Segmentation </a:t>
            </a:r>
            <a:r>
              <a:rPr lang="en-US" altLang="zh-CN" sz="2400" kern="0" dirty="0" err="1">
                <a:latin typeface="Times New Roman" panose="02020603050405020304" pitchFamily="18" charset="0"/>
                <a:ea typeface="宋体" panose="02010600030101010101" pitchFamily="2" charset="-122"/>
                <a:cs typeface="Times New Roman" panose="02020603050405020304" pitchFamily="18" charset="0"/>
              </a:rPr>
              <a:t>IoU</a:t>
            </a:r>
            <a:endParaRPr lang="en-US" altLang="zh-CN" sz="240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In semantic segmentation our image will contain a whole bunch of different classes that we need to predict.</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We can isolate our predicted segments and then pair them with their corresponding binary mask ground truths and then perform </a:t>
            </a:r>
            <a:r>
              <a:rPr lang="en-US" altLang="zh-CN" sz="2000" b="0" kern="0" dirty="0" err="1">
                <a:latin typeface="Times New Roman" panose="02020603050405020304" pitchFamily="18" charset="0"/>
                <a:ea typeface="宋体" panose="02010600030101010101" pitchFamily="2" charset="-122"/>
                <a:cs typeface="Times New Roman" panose="02020603050405020304" pitchFamily="18" charset="0"/>
              </a:rPr>
              <a:t>IoU</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Here’s an example for the cat </a:t>
            </a:r>
            <a:r>
              <a:rPr lang="en-US" altLang="zh-CN" sz="2000" b="0" kern="0" dirty="0" err="1">
                <a:latin typeface="Times New Roman" panose="02020603050405020304" pitchFamily="18" charset="0"/>
                <a:ea typeface="宋体" panose="02010600030101010101" pitchFamily="2" charset="-122"/>
                <a:cs typeface="Times New Roman" panose="02020603050405020304" pitchFamily="18" charset="0"/>
              </a:rPr>
              <a:t>classbelow</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6146" name="Picture 2">
            <a:extLst>
              <a:ext uri="{FF2B5EF4-FFF2-40B4-BE49-F238E27FC236}">
                <a16:creationId xmlns:a16="http://schemas.microsoft.com/office/drawing/2014/main" id="{DFF6851E-5BC0-E6B9-0A21-C02C427C64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7199"/>
          <a:stretch/>
        </p:blipFill>
        <p:spPr bwMode="auto">
          <a:xfrm>
            <a:off x="932506" y="3304442"/>
            <a:ext cx="6912768" cy="3274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513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268296" cy="424732"/>
          </a:xfrm>
          <a:prstGeom prst="rect">
            <a:avLst/>
          </a:prstGeom>
          <a:noFill/>
        </p:spPr>
        <p:txBody>
          <a:bodyPr wrap="none" rtlCol="0">
            <a:spAutoFit/>
          </a:bodyPr>
          <a:lstStyle/>
          <a:p>
            <a:pPr>
              <a:buNone/>
            </a:pPr>
            <a:r>
              <a:rPr lang="en-US" altLang="zh-CN" dirty="0">
                <a:latin typeface="Times New Roman" panose="02020603050405020304" pitchFamily="18" charset="0"/>
              </a:rPr>
              <a:t> Metrics</a:t>
            </a:r>
          </a:p>
        </p:txBody>
      </p:sp>
      <p:sp>
        <p:nvSpPr>
          <p:cNvPr id="8" name="Rectangle 15">
            <a:extLst>
              <a:ext uri="{FF2B5EF4-FFF2-40B4-BE49-F238E27FC236}">
                <a16:creationId xmlns:a16="http://schemas.microsoft.com/office/drawing/2014/main" id="{28BF96FF-E6ED-9B01-621D-CA5AED403902}"/>
              </a:ext>
            </a:extLst>
          </p:cNvPr>
          <p:cNvSpPr txBox="1">
            <a:spLocks noChangeArrowheads="1"/>
          </p:cNvSpPr>
          <p:nvPr/>
        </p:nvSpPr>
        <p:spPr bwMode="auto">
          <a:xfrm>
            <a:off x="179512" y="1052736"/>
            <a:ext cx="8784976" cy="500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800"/>
              </a:spcBef>
              <a:spcAft>
                <a:spcPts val="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The Multiple Purposes of </a:t>
            </a:r>
            <a:r>
              <a:rPr lang="en-US" altLang="zh-CN" sz="2400" kern="0" dirty="0" err="1">
                <a:latin typeface="Times New Roman" panose="02020603050405020304" pitchFamily="18" charset="0"/>
                <a:ea typeface="宋体" panose="02010600030101010101" pitchFamily="2" charset="-122"/>
                <a:cs typeface="Times New Roman" panose="02020603050405020304" pitchFamily="18" charset="0"/>
              </a:rPr>
              <a:t>IoU</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a:t>
            </a: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Before carrying on to the Panoptic Quality it’s important to clarify the two ways that </a:t>
            </a:r>
            <a:r>
              <a:rPr lang="en-US" altLang="zh-CN" sz="2000" b="0" kern="0" dirty="0" err="1">
                <a:latin typeface="Times New Roman" panose="02020603050405020304" pitchFamily="18" charset="0"/>
                <a:ea typeface="宋体" panose="02010600030101010101" pitchFamily="2" charset="-122"/>
                <a:cs typeface="Times New Roman" panose="02020603050405020304" pitchFamily="18" charset="0"/>
              </a:rPr>
              <a:t>IoU</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is used:</a:t>
            </a:r>
          </a:p>
          <a:p>
            <a:pPr marL="457200" indent="-457200" eaLnBrk="1" hangingPunct="1">
              <a:lnSpc>
                <a:spcPct val="100000"/>
              </a:lnSpc>
              <a:spcBef>
                <a:spcPts val="800"/>
              </a:spcBef>
              <a:spcAft>
                <a:spcPts val="0"/>
              </a:spcAft>
              <a:buClr>
                <a:schemeClr val="tx1"/>
              </a:buClr>
              <a:buFont typeface="+mj-lt"/>
              <a:buAutoNum type="arabicPeriod"/>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Intersection Over Union is used as a way to identify true positives, false positives and false negatives by selecting a threshold value to distinguish them. For the purpose of object detection and instance segmentation, this enables us to then calculate our precision, recall, AP and </a:t>
            </a:r>
            <a:r>
              <a:rPr lang="en-US" altLang="zh-CN" sz="2000" b="0" kern="0" dirty="0" err="1">
                <a:latin typeface="Times New Roman" panose="02020603050405020304" pitchFamily="18" charset="0"/>
                <a:ea typeface="宋体" panose="02010600030101010101" pitchFamily="2" charset="-122"/>
                <a:cs typeface="Times New Roman" panose="02020603050405020304" pitchFamily="18" charset="0"/>
              </a:rPr>
              <a:t>mAP</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to assess our model.</a:t>
            </a:r>
          </a:p>
          <a:p>
            <a:pPr marL="457200" indent="-457200" eaLnBrk="1" hangingPunct="1">
              <a:lnSpc>
                <a:spcPct val="100000"/>
              </a:lnSpc>
              <a:spcBef>
                <a:spcPts val="800"/>
              </a:spcBef>
              <a:spcAft>
                <a:spcPts val="0"/>
              </a:spcAft>
              <a:buClr>
                <a:schemeClr val="tx1"/>
              </a:buClr>
              <a:buFont typeface="+mj-lt"/>
              <a:buAutoNum type="arabicPeriod"/>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Intersection Over Union is used as a way to assess the segmentation or bounding box quality. Meaning for each true positive, how good was the segmentation? This is most often used in Semantic Segmentation, where AP cannot be used, due to the lack of clearly defined confidence scores in semantic segmentation predictions.</a:t>
            </a:r>
          </a:p>
        </p:txBody>
      </p:sp>
    </p:spTree>
    <p:extLst>
      <p:ext uri="{BB962C8B-B14F-4D97-AF65-F5344CB8AC3E}">
        <p14:creationId xmlns:p14="http://schemas.microsoft.com/office/powerpoint/2010/main" val="3107662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268296" cy="424732"/>
          </a:xfrm>
          <a:prstGeom prst="rect">
            <a:avLst/>
          </a:prstGeom>
          <a:noFill/>
        </p:spPr>
        <p:txBody>
          <a:bodyPr wrap="none" rtlCol="0">
            <a:spAutoFit/>
          </a:bodyPr>
          <a:lstStyle/>
          <a:p>
            <a:pPr>
              <a:buNone/>
            </a:pPr>
            <a:r>
              <a:rPr lang="en-US" altLang="zh-CN" dirty="0">
                <a:latin typeface="Times New Roman" panose="02020603050405020304" pitchFamily="18" charset="0"/>
              </a:rPr>
              <a:t> Metrics</a:t>
            </a:r>
          </a:p>
        </p:txBody>
      </p:sp>
      <mc:AlternateContent xmlns:mc="http://schemas.openxmlformats.org/markup-compatibility/2006" xmlns:a14="http://schemas.microsoft.com/office/drawing/2010/main">
        <mc:Choice Requires="a14">
          <p:sp>
            <p:nvSpPr>
              <p:cNvPr id="8" name="Rectangle 15">
                <a:extLst>
                  <a:ext uri="{FF2B5EF4-FFF2-40B4-BE49-F238E27FC236}">
                    <a16:creationId xmlns:a16="http://schemas.microsoft.com/office/drawing/2014/main" id="{28BF96FF-E6ED-9B01-621D-CA5AED403902}"/>
                  </a:ext>
                </a:extLst>
              </p:cNvPr>
              <p:cNvSpPr txBox="1">
                <a:spLocks noChangeArrowheads="1"/>
              </p:cNvSpPr>
              <p:nvPr/>
            </p:nvSpPr>
            <p:spPr bwMode="auto">
              <a:xfrm>
                <a:off x="179512" y="1052736"/>
                <a:ext cx="8784976" cy="500057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00000"/>
                  </a:lnSpc>
                  <a:spcBef>
                    <a:spcPts val="800"/>
                  </a:spcBef>
                  <a:spcAft>
                    <a:spcPts val="0"/>
                  </a:spcAft>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Panoptic Quality (PQ)</a:t>
                </a:r>
              </a:p>
              <a:p>
                <a:pPr eaLnBrk="1" hangingPunct="1">
                  <a:lnSpc>
                    <a:spcPct val="100000"/>
                  </a:lnSpc>
                  <a:spcBef>
                    <a:spcPts val="800"/>
                  </a:spcBef>
                  <a:spcAft>
                    <a:spcPts val="0"/>
                  </a:spcAft>
                </a:pPr>
                <a:endParaRPr lang="en-US" altLang="zh-CN" sz="240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14:m>
                  <m:oMathPara xmlns:m="http://schemas.openxmlformats.org/officeDocument/2006/math">
                    <m:oMathParaPr>
                      <m:jc m:val="centerGroup"/>
                    </m:oMathParaPr>
                    <m:oMath xmlns:m="http://schemas.openxmlformats.org/officeDocument/2006/math">
                      <m:r>
                        <m:rPr>
                          <m:sty m:val="p"/>
                        </m:r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PQ</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fPr>
                        <m:num>
                          <m:nary>
                            <m:naryPr>
                              <m:chr m:val="∑"/>
                              <m:supHide m:val="on"/>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naryPr>
                            <m:sub>
                              <m:d>
                                <m:dPr>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dPr>
                                <m:e>
                                  <m:r>
                                    <m:rPr>
                                      <m:brk m:alnAt="7"/>
                                    </m:r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𝑔</m:t>
                                  </m:r>
                                </m:e>
                              </m:d>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𝑇𝑃</m:t>
                              </m:r>
                            </m:sub>
                            <m:sup/>
                            <m:e>
                              <m:r>
                                <m:rPr>
                                  <m:sty m:val="p"/>
                                </m:r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IoU</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𝑔</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e>
                          </m:nary>
                        </m:num>
                        <m:den>
                          <m:d>
                            <m:dPr>
                              <m:begChr m:val="|"/>
                              <m:endChr m:val="|"/>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𝑇𝑃</m:t>
                              </m:r>
                            </m:e>
                          </m:d>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2</m:t>
                              </m:r>
                            </m:den>
                          </m:f>
                          <m:d>
                            <m:dPr>
                              <m:begChr m:val="|"/>
                              <m:endChr m:val="|"/>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𝐹𝑃</m:t>
                              </m:r>
                            </m:e>
                          </m:d>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𝐹𝑁</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den>
                      </m:f>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limLow>
                        <m:limLowPr>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limLowPr>
                        <m:e>
                          <m:groupChr>
                            <m:groupChrPr>
                              <m:chr m:val="⏟"/>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groupChrPr>
                            <m:e>
                              <m:f>
                                <m:fPr>
                                  <m:ctrlPr>
                                    <a:rPr lang="en-US" altLang="zh-CN" sz="2000" b="0" i="1" kern="0">
                                      <a:latin typeface="Cambria Math" panose="02040503050406030204" pitchFamily="18" charset="0"/>
                                      <a:ea typeface="宋体" panose="02010600030101010101" pitchFamily="2" charset="-122"/>
                                      <a:cs typeface="Times New Roman" panose="02020603050405020304" pitchFamily="18" charset="0"/>
                                    </a:rPr>
                                  </m:ctrlPr>
                                </m:fPr>
                                <m:num>
                                  <m:nary>
                                    <m:naryPr>
                                      <m:chr m:val="∑"/>
                                      <m:supHide m:val="on"/>
                                      <m:ctrlPr>
                                        <a:rPr lang="en-US" altLang="zh-CN" sz="2000" b="0" i="1" kern="0">
                                          <a:latin typeface="Cambria Math" panose="02040503050406030204" pitchFamily="18" charset="0"/>
                                          <a:ea typeface="宋体" panose="02010600030101010101" pitchFamily="2" charset="-122"/>
                                          <a:cs typeface="Times New Roman" panose="02020603050405020304" pitchFamily="18" charset="0"/>
                                        </a:rPr>
                                      </m:ctrlPr>
                                    </m:naryPr>
                                    <m:sub>
                                      <m:d>
                                        <m:dPr>
                                          <m:ctrlPr>
                                            <a:rPr lang="en-US" altLang="zh-CN" sz="2000" b="0" i="1" kern="0">
                                              <a:latin typeface="Cambria Math" panose="02040503050406030204" pitchFamily="18" charset="0"/>
                                              <a:ea typeface="宋体" panose="02010600030101010101" pitchFamily="2" charset="-122"/>
                                              <a:cs typeface="Times New Roman" panose="02020603050405020304" pitchFamily="18" charset="0"/>
                                            </a:rPr>
                                          </m:ctrlPr>
                                        </m:dPr>
                                        <m:e>
                                          <m:r>
                                            <m:rPr>
                                              <m:brk m:alnAt="7"/>
                                            </m:rP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𝑔</m:t>
                                          </m:r>
                                        </m:e>
                                      </m:d>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𝑇𝑃</m:t>
                                      </m:r>
                                    </m:sub>
                                    <m:sup/>
                                    <m:e>
                                      <m:r>
                                        <m:rPr>
                                          <m:sty m:val="p"/>
                                        </m:rP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IoU</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𝑔</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m:t>
                                      </m:r>
                                    </m:e>
                                  </m:nary>
                                </m:num>
                                <m:den>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𝑇𝑃</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m:t>
                                  </m:r>
                                </m:den>
                              </m:f>
                            </m:e>
                          </m:groupChr>
                        </m:e>
                        <m:lim>
                          <m:r>
                            <m:rPr>
                              <m:sty m:val="p"/>
                            </m:r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Segmentation</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2000" b="0" i="0" kern="0" smtClean="0">
                              <a:latin typeface="Cambria Math" panose="02040503050406030204" pitchFamily="18" charset="0"/>
                              <a:ea typeface="宋体" panose="02010600030101010101" pitchFamily="2" charset="-122"/>
                              <a:cs typeface="Times New Roman" panose="02020603050405020304" pitchFamily="18" charset="0"/>
                            </a:rPr>
                            <m:t>Qualit</m:t>
                          </m:r>
                          <m:r>
                            <m:rPr>
                              <m:sty m:val="p"/>
                            </m:r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y</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SQ</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lim>
                      </m:limLow>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limLow>
                        <m:limLowPr>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limLowPr>
                        <m:e>
                          <m:groupChr>
                            <m:groupChrPr>
                              <m:chr m:val="⏟"/>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groupChrPr>
                            <m:e>
                              <m:f>
                                <m:fPr>
                                  <m:ctrlPr>
                                    <a:rPr lang="en-US" altLang="zh-CN" sz="2000" b="0" i="1" ker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2</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𝑇𝑃</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2</m:t>
                                  </m:r>
                                  <m:d>
                                    <m:dPr>
                                      <m:begChr m:val="|"/>
                                      <m:endChr m:val="|"/>
                                      <m:ctrlPr>
                                        <a:rPr lang="en-US" altLang="zh-CN" sz="2000" b="0" i="1" ker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𝑇𝑃</m:t>
                                      </m:r>
                                    </m:e>
                                  </m:d>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b="0" i="1" ker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𝐹𝑃</m:t>
                                      </m:r>
                                    </m:e>
                                  </m:d>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𝐹</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𝑁</m:t>
                                  </m:r>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m:t>
                                  </m:r>
                                </m:den>
                              </m:f>
                            </m:e>
                          </m:groupChr>
                        </m:e>
                        <m:lim>
                          <m:r>
                            <m:rPr>
                              <m:sty m:val="p"/>
                            </m:rPr>
                            <a:rPr lang="en-US" altLang="zh-CN" sz="2000" b="0" i="0" kern="0" smtClean="0">
                              <a:latin typeface="Cambria Math" panose="02040503050406030204" pitchFamily="18" charset="0"/>
                              <a:ea typeface="宋体" panose="02010600030101010101" pitchFamily="2" charset="-122"/>
                              <a:cs typeface="Times New Roman" panose="02020603050405020304" pitchFamily="18" charset="0"/>
                            </a:rPr>
                            <m:t>Recognition</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Quality</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RQ</m:t>
                          </m:r>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lim>
                      </m:limLow>
                    </m:oMath>
                  </m:oMathPara>
                </a14:m>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lnSpc>
                    <a:spcPct val="100000"/>
                  </a:lnSpc>
                  <a:spcBef>
                    <a:spcPts val="800"/>
                  </a:spcBef>
                  <a:spcAft>
                    <a:spcPts val="0"/>
                  </a:spcAft>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a:t>
                </a:r>
              </a:p>
            </p:txBody>
          </p:sp>
        </mc:Choice>
        <mc:Fallback xmlns="">
          <p:sp>
            <p:nvSpPr>
              <p:cNvPr id="8" name="Rectangle 15">
                <a:extLst>
                  <a:ext uri="{FF2B5EF4-FFF2-40B4-BE49-F238E27FC236}">
                    <a16:creationId xmlns:a16="http://schemas.microsoft.com/office/drawing/2014/main" id="{28BF96FF-E6ED-9B01-621D-CA5AED403902}"/>
                  </a:ext>
                </a:extLst>
              </p:cNvPr>
              <p:cNvSpPr txBox="1">
                <a:spLocks noRot="1" noChangeAspect="1" noMove="1" noResize="1" noEditPoints="1" noAdjustHandles="1" noChangeArrowheads="1" noChangeShapeType="1" noTextEdit="1"/>
              </p:cNvSpPr>
              <p:nvPr/>
            </p:nvSpPr>
            <p:spPr bwMode="auto">
              <a:xfrm>
                <a:off x="179512" y="1052736"/>
                <a:ext cx="8784976" cy="5000570"/>
              </a:xfrm>
              <a:prstGeom prst="rect">
                <a:avLst/>
              </a:prstGeom>
              <a:blipFill>
                <a:blip r:embed="rId4"/>
                <a:stretch>
                  <a:fillRect l="-902" t="-9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6B9E773-E442-2F4A-AF4E-983D6985FEE7}"/>
              </a:ext>
            </a:extLst>
          </p:cNvPr>
          <p:cNvPicPr>
            <a:picLocks noChangeAspect="1"/>
          </p:cNvPicPr>
          <p:nvPr/>
        </p:nvPicPr>
        <p:blipFill>
          <a:blip r:embed="rId5"/>
          <a:stretch>
            <a:fillRect/>
          </a:stretch>
        </p:blipFill>
        <p:spPr>
          <a:xfrm>
            <a:off x="726839" y="3015563"/>
            <a:ext cx="7690322" cy="3355777"/>
          </a:xfrm>
          <a:prstGeom prst="rect">
            <a:avLst/>
          </a:prstGeom>
        </p:spPr>
      </p:pic>
      <p:sp>
        <p:nvSpPr>
          <p:cNvPr id="6" name="文本框 5">
            <a:extLst>
              <a:ext uri="{FF2B5EF4-FFF2-40B4-BE49-F238E27FC236}">
                <a16:creationId xmlns:a16="http://schemas.microsoft.com/office/drawing/2014/main" id="{702A4872-1F87-2FE5-3679-F50CA5303944}"/>
              </a:ext>
            </a:extLst>
          </p:cNvPr>
          <p:cNvSpPr txBox="1"/>
          <p:nvPr/>
        </p:nvSpPr>
        <p:spPr>
          <a:xfrm>
            <a:off x="417463" y="6337301"/>
            <a:ext cx="8309073" cy="338554"/>
          </a:xfrm>
          <a:prstGeom prst="rect">
            <a:avLst/>
          </a:prstGeom>
          <a:noFill/>
        </p:spPr>
        <p:txBody>
          <a:bodyPr wrap="square" rtlCol="0">
            <a:spAutoFit/>
          </a:bodyPr>
          <a:lstStyle/>
          <a:p>
            <a:pPr marL="0" indent="0" eaLnBrk="1" hangingPunct="1">
              <a:lnSpc>
                <a:spcPct val="100000"/>
              </a:lnSpc>
              <a:spcBef>
                <a:spcPts val="800"/>
              </a:spcBef>
              <a:spcAft>
                <a:spcPts val="0"/>
              </a:spcAft>
              <a:buNone/>
            </a:pPr>
            <a:r>
              <a:rPr lang="en-US" altLang="zh-CN" sz="1600" i="1" kern="0" dirty="0">
                <a:latin typeface="Times New Roman" panose="02020603050405020304" pitchFamily="18" charset="0"/>
                <a:ea typeface="宋体" panose="02010600030101010101" pitchFamily="2" charset="-122"/>
                <a:cs typeface="Times New Roman" panose="02020603050405020304" pitchFamily="18" charset="0"/>
              </a:rPr>
              <a:t>Kirillov, A., He, K., </a:t>
            </a:r>
            <a:r>
              <a:rPr lang="en-US" altLang="zh-CN" sz="1600" i="1" kern="0" dirty="0" err="1">
                <a:latin typeface="Times New Roman" panose="02020603050405020304" pitchFamily="18" charset="0"/>
                <a:ea typeface="宋体" panose="02010600030101010101" pitchFamily="2" charset="-122"/>
                <a:cs typeface="Times New Roman" panose="02020603050405020304" pitchFamily="18" charset="0"/>
              </a:rPr>
              <a:t>Girshick</a:t>
            </a:r>
            <a:r>
              <a:rPr lang="en-US" altLang="zh-CN" sz="1600" i="1" kern="0" dirty="0">
                <a:latin typeface="Times New Roman" panose="02020603050405020304" pitchFamily="18" charset="0"/>
                <a:ea typeface="宋体" panose="02010600030101010101" pitchFamily="2" charset="-122"/>
                <a:cs typeface="Times New Roman" panose="02020603050405020304" pitchFamily="18" charset="0"/>
              </a:rPr>
              <a:t>, R., et al: Panoptic segmentation. In: CVPR (2019)</a:t>
            </a:r>
          </a:p>
        </p:txBody>
      </p:sp>
    </p:spTree>
    <p:extLst>
      <p:ext uri="{BB962C8B-B14F-4D97-AF65-F5344CB8AC3E}">
        <p14:creationId xmlns:p14="http://schemas.microsoft.com/office/powerpoint/2010/main" val="9130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859805" cy="424732"/>
          </a:xfrm>
          <a:prstGeom prst="rect">
            <a:avLst/>
          </a:prstGeom>
          <a:noFill/>
        </p:spPr>
        <p:txBody>
          <a:bodyPr wrap="none" rtlCol="0">
            <a:spAutoFit/>
          </a:bodyPr>
          <a:lstStyle/>
          <a:p>
            <a:pPr>
              <a:buNone/>
            </a:pPr>
            <a:r>
              <a:rPr lang="en-US" altLang="zh-CN" dirty="0">
                <a:latin typeface="Times New Roman" panose="02020603050405020304" pitchFamily="18" charset="0"/>
              </a:rPr>
              <a:t>Experiments</a:t>
            </a:r>
          </a:p>
        </p:txBody>
      </p:sp>
      <mc:AlternateContent xmlns:mc="http://schemas.openxmlformats.org/markup-compatibility/2006">
        <mc:Choice xmlns:a14="http://schemas.microsoft.com/office/drawing/2010/main" Requires="a14">
          <p:graphicFrame>
            <p:nvGraphicFramePr>
              <p:cNvPr id="20" name="表格 19">
                <a:extLst>
                  <a:ext uri="{FF2B5EF4-FFF2-40B4-BE49-F238E27FC236}">
                    <a16:creationId xmlns:a16="http://schemas.microsoft.com/office/drawing/2014/main" id="{0C4D9507-2BCF-5700-B628-05C1C1A7A1F1}"/>
                  </a:ext>
                </a:extLst>
              </p:cNvPr>
              <p:cNvGraphicFramePr>
                <a:graphicFrameLocks noGrp="1"/>
              </p:cNvGraphicFramePr>
              <p:nvPr>
                <p:extLst>
                  <p:ext uri="{D42A27DB-BD31-4B8C-83A1-F6EECF244321}">
                    <p14:modId xmlns:p14="http://schemas.microsoft.com/office/powerpoint/2010/main" val="47090243"/>
                  </p:ext>
                </p:extLst>
              </p:nvPr>
            </p:nvGraphicFramePr>
            <p:xfrm>
              <a:off x="323528" y="2276872"/>
              <a:ext cx="8424936" cy="3161033"/>
            </p:xfrm>
            <a:graphic>
              <a:graphicData uri="http://schemas.openxmlformats.org/drawingml/2006/table">
                <a:tbl>
                  <a:tblPr>
                    <a:tableStyleId>{5C22544A-7EE6-4342-B048-85BDC9FD1C3A}</a:tableStyleId>
                  </a:tblPr>
                  <a:tblGrid>
                    <a:gridCol w="1619900">
                      <a:extLst>
                        <a:ext uri="{9D8B030D-6E8A-4147-A177-3AD203B41FA5}">
                          <a16:colId xmlns:a16="http://schemas.microsoft.com/office/drawing/2014/main" val="3260636899"/>
                        </a:ext>
                      </a:extLst>
                    </a:gridCol>
                    <a:gridCol w="983512">
                      <a:extLst>
                        <a:ext uri="{9D8B030D-6E8A-4147-A177-3AD203B41FA5}">
                          <a16:colId xmlns:a16="http://schemas.microsoft.com/office/drawing/2014/main" val="2306032881"/>
                        </a:ext>
                      </a:extLst>
                    </a:gridCol>
                    <a:gridCol w="607463">
                      <a:extLst>
                        <a:ext uri="{9D8B030D-6E8A-4147-A177-3AD203B41FA5}">
                          <a16:colId xmlns:a16="http://schemas.microsoft.com/office/drawing/2014/main" val="2775138092"/>
                        </a:ext>
                      </a:extLst>
                    </a:gridCol>
                    <a:gridCol w="549609">
                      <a:extLst>
                        <a:ext uri="{9D8B030D-6E8A-4147-A177-3AD203B41FA5}">
                          <a16:colId xmlns:a16="http://schemas.microsoft.com/office/drawing/2014/main" val="1996804596"/>
                        </a:ext>
                      </a:extLst>
                    </a:gridCol>
                    <a:gridCol w="549609">
                      <a:extLst>
                        <a:ext uri="{9D8B030D-6E8A-4147-A177-3AD203B41FA5}">
                          <a16:colId xmlns:a16="http://schemas.microsoft.com/office/drawing/2014/main" val="1612966011"/>
                        </a:ext>
                      </a:extLst>
                    </a:gridCol>
                    <a:gridCol w="694243">
                      <a:extLst>
                        <a:ext uri="{9D8B030D-6E8A-4147-A177-3AD203B41FA5}">
                          <a16:colId xmlns:a16="http://schemas.microsoft.com/office/drawing/2014/main" val="1109351014"/>
                        </a:ext>
                      </a:extLst>
                    </a:gridCol>
                    <a:gridCol w="607463">
                      <a:extLst>
                        <a:ext uri="{9D8B030D-6E8A-4147-A177-3AD203B41FA5}">
                          <a16:colId xmlns:a16="http://schemas.microsoft.com/office/drawing/2014/main" val="578154992"/>
                        </a:ext>
                      </a:extLst>
                    </a:gridCol>
                    <a:gridCol w="535147">
                      <a:extLst>
                        <a:ext uri="{9D8B030D-6E8A-4147-A177-3AD203B41FA5}">
                          <a16:colId xmlns:a16="http://schemas.microsoft.com/office/drawing/2014/main" val="459019507"/>
                        </a:ext>
                      </a:extLst>
                    </a:gridCol>
                    <a:gridCol w="640007">
                      <a:extLst>
                        <a:ext uri="{9D8B030D-6E8A-4147-A177-3AD203B41FA5}">
                          <a16:colId xmlns:a16="http://schemas.microsoft.com/office/drawing/2014/main" val="3897521922"/>
                        </a:ext>
                      </a:extLst>
                    </a:gridCol>
                    <a:gridCol w="593000">
                      <a:extLst>
                        <a:ext uri="{9D8B030D-6E8A-4147-A177-3AD203B41FA5}">
                          <a16:colId xmlns:a16="http://schemas.microsoft.com/office/drawing/2014/main" val="1751272790"/>
                        </a:ext>
                      </a:extLst>
                    </a:gridCol>
                    <a:gridCol w="535147">
                      <a:extLst>
                        <a:ext uri="{9D8B030D-6E8A-4147-A177-3AD203B41FA5}">
                          <a16:colId xmlns:a16="http://schemas.microsoft.com/office/drawing/2014/main" val="3390881347"/>
                        </a:ext>
                      </a:extLst>
                    </a:gridCol>
                    <a:gridCol w="509836">
                      <a:extLst>
                        <a:ext uri="{9D8B030D-6E8A-4147-A177-3AD203B41FA5}">
                          <a16:colId xmlns:a16="http://schemas.microsoft.com/office/drawing/2014/main" val="1988954791"/>
                        </a:ext>
                      </a:extLst>
                    </a:gridCol>
                  </a:tblGrid>
                  <a:tr h="508477">
                    <a:tc>
                      <a:txBody>
                        <a:bodyPr/>
                        <a:lstStyle/>
                        <a:p>
                          <a:pPr algn="ctr" fontAlgn="ctr"/>
                          <a:r>
                            <a:rPr lang="en-US" sz="1600" b="0" i="0" u="none" strike="noStrike" dirty="0">
                              <a:solidFill>
                                <a:schemeClr val="bg1"/>
                              </a:solidFill>
                              <a:effectLst/>
                              <a:latin typeface="Times New Roman" panose="02020603050405020304" pitchFamily="18" charset="0"/>
                              <a:cs typeface="Times New Roman" panose="02020603050405020304" pitchFamily="18" charset="0"/>
                            </a:rPr>
                            <a:t>Model</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ctr"/>
                          <a:r>
                            <a:rPr lang="en-US" sz="1600" b="0" i="0" u="none" strike="noStrike" dirty="0">
                              <a:solidFill>
                                <a:schemeClr val="bg1"/>
                              </a:solidFill>
                              <a:effectLst/>
                              <a:latin typeface="Times New Roman" panose="02020603050405020304" pitchFamily="18" charset="0"/>
                              <a:cs typeface="Times New Roman" panose="02020603050405020304" pitchFamily="18" charset="0"/>
                            </a:rPr>
                            <a:t>Backbone</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ctr"/>
                          <a:r>
                            <a:rPr lang="en-US" sz="1600" b="0" i="0" u="none" strike="noStrike" dirty="0">
                              <a:solidFill>
                                <a:schemeClr val="bg1"/>
                              </a:solidFill>
                              <a:effectLst/>
                              <a:latin typeface="Times New Roman" panose="02020603050405020304" pitchFamily="18" charset="0"/>
                              <a:cs typeface="Times New Roman" panose="02020603050405020304" pitchFamily="18" charset="0"/>
                            </a:rPr>
                            <a:t>PQ</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ctr"/>
                          <a:r>
                            <a:rPr lang="en-US" sz="1600" b="0" i="0" u="none" strike="noStrike" dirty="0">
                              <a:solidFill>
                                <a:schemeClr val="bg1"/>
                              </a:solidFill>
                              <a:effectLst/>
                              <a:latin typeface="Times New Roman" panose="02020603050405020304" pitchFamily="18" charset="0"/>
                              <a:cs typeface="Times New Roman" panose="02020603050405020304" pitchFamily="18" charset="0"/>
                            </a:rPr>
                            <a:t>SQ</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ctr"/>
                          <a:r>
                            <a:rPr lang="en-US" sz="1600" b="0" i="0" u="none" strike="noStrike" dirty="0">
                              <a:solidFill>
                                <a:schemeClr val="bg1"/>
                              </a:solidFill>
                              <a:effectLst/>
                              <a:latin typeface="Times New Roman" panose="02020603050405020304" pitchFamily="18" charset="0"/>
                              <a:cs typeface="Times New Roman" panose="02020603050405020304" pitchFamily="18" charset="0"/>
                            </a:rPr>
                            <a:t>RQ</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b"/>
                          <a14:m>
                            <m:oMathPara xmlns:m="http://schemas.openxmlformats.org/officeDocument/2006/math">
                              <m:oMathParaPr>
                                <m:jc m:val="centerGroup"/>
                              </m:oMathParaPr>
                              <m:oMath xmlns:m="http://schemas.openxmlformats.org/officeDocument/2006/math">
                                <m:sSup>
                                  <m:sSupPr>
                                    <m:ctrl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ctrlPr>
                                  </m:sSupPr>
                                  <m:e>
                                    <m:r>
                                      <m:rPr>
                                        <m:sty m:val="p"/>
                                      </m:r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t>PQ</m:t>
                                    </m:r>
                                  </m:e>
                                  <m:sup>
                                    <m:r>
                                      <m:rPr>
                                        <m:sty m:val="p"/>
                                      </m:r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t>th</m:t>
                                    </m:r>
                                  </m:sup>
                                </m:sSup>
                              </m:oMath>
                            </m:oMathPara>
                          </a14:m>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b"/>
                          <a14:m>
                            <m:oMathPara xmlns:m="http://schemas.openxmlformats.org/officeDocument/2006/math">
                              <m:oMathParaPr>
                                <m:jc m:val="centerGroup"/>
                              </m:oMathParaPr>
                              <m:oMath xmlns:m="http://schemas.openxmlformats.org/officeDocument/2006/math">
                                <m:sSup>
                                  <m:sSupPr>
                                    <m:ctrlPr>
                                      <a:rPr lang="en-US" sz="1600" b="0" i="0" u="none" strike="noStrike" smtClean="0">
                                        <a:solidFill>
                                          <a:schemeClr val="bg1"/>
                                        </a:solidFill>
                                        <a:effectLst/>
                                        <a:latin typeface="Cambria Math" panose="02040503050406030204" pitchFamily="18" charset="0"/>
                                        <a:cs typeface="Times New Roman" panose="02020603050405020304" pitchFamily="18" charset="0"/>
                                      </a:rPr>
                                    </m:ctrlPr>
                                  </m:sSupPr>
                                  <m:e>
                                    <m:r>
                                      <m:rPr>
                                        <m:sty m:val="p"/>
                                      </m:rPr>
                                      <a:rPr lang="en-US" sz="1600" b="0" i="0" u="none" strike="noStrike" smtClean="0">
                                        <a:solidFill>
                                          <a:schemeClr val="bg1"/>
                                        </a:solidFill>
                                        <a:effectLst/>
                                        <a:latin typeface="Cambria Math" panose="02040503050406030204" pitchFamily="18" charset="0"/>
                                        <a:cs typeface="Times New Roman" panose="02020603050405020304" pitchFamily="18" charset="0"/>
                                      </a:rPr>
                                      <m:t>SQ</m:t>
                                    </m:r>
                                  </m:e>
                                  <m:sup>
                                    <m:r>
                                      <m:rPr>
                                        <m:sty m:val="p"/>
                                      </m:rPr>
                                      <a:rPr lang="en-US" sz="1600" b="0" i="0" u="none" strike="noStrike" smtClean="0">
                                        <a:solidFill>
                                          <a:schemeClr val="bg1"/>
                                        </a:solidFill>
                                        <a:effectLst/>
                                        <a:latin typeface="Cambria Math" panose="02040503050406030204" pitchFamily="18" charset="0"/>
                                        <a:cs typeface="Times New Roman" panose="02020603050405020304" pitchFamily="18" charset="0"/>
                                      </a:rPr>
                                      <m:t>th</m:t>
                                    </m:r>
                                  </m:sup>
                                </m:sSup>
                              </m:oMath>
                            </m:oMathPara>
                          </a14:m>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b"/>
                          <a14:m>
                            <m:oMathPara xmlns:m="http://schemas.openxmlformats.org/officeDocument/2006/math">
                              <m:oMathParaPr>
                                <m:jc m:val="centerGroup"/>
                              </m:oMathParaPr>
                              <m:oMath xmlns:m="http://schemas.openxmlformats.org/officeDocument/2006/math">
                                <m:sSup>
                                  <m:sSupPr>
                                    <m:ctrl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ctrlPr>
                                  </m:sSupPr>
                                  <m:e>
                                    <m:r>
                                      <m:rPr>
                                        <m:sty m:val="p"/>
                                      </m:r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t>RQ</m:t>
                                    </m:r>
                                  </m:e>
                                  <m:sup>
                                    <m:r>
                                      <m:rPr>
                                        <m:sty m:val="p"/>
                                      </m:r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t>th</m:t>
                                    </m:r>
                                  </m:sup>
                                </m:sSup>
                              </m:oMath>
                            </m:oMathPara>
                          </a14:m>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b"/>
                          <a14:m>
                            <m:oMathPara xmlns:m="http://schemas.openxmlformats.org/officeDocument/2006/math">
                              <m:oMathParaPr>
                                <m:jc m:val="centerGroup"/>
                              </m:oMathParaPr>
                              <m:oMath xmlns:m="http://schemas.openxmlformats.org/officeDocument/2006/math">
                                <m:sSup>
                                  <m:sSupPr>
                                    <m:ctrl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ctrlPr>
                                  </m:sSupPr>
                                  <m:e>
                                    <m:r>
                                      <m:rPr>
                                        <m:sty m:val="p"/>
                                      </m:r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t>PQ</m:t>
                                    </m:r>
                                  </m:e>
                                  <m:sup>
                                    <m:r>
                                      <m:rPr>
                                        <m:sty m:val="p"/>
                                      </m:r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t>st</m:t>
                                    </m:r>
                                  </m:sup>
                                </m:sSup>
                              </m:oMath>
                            </m:oMathPara>
                          </a14:m>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b"/>
                          <a14:m>
                            <m:oMathPara xmlns:m="http://schemas.openxmlformats.org/officeDocument/2006/math">
                              <m:oMathParaPr>
                                <m:jc m:val="centerGroup"/>
                              </m:oMathParaPr>
                              <m:oMath xmlns:m="http://schemas.openxmlformats.org/officeDocument/2006/math">
                                <m:sSup>
                                  <m:sSupPr>
                                    <m:ctrl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ctrlPr>
                                  </m:sSupPr>
                                  <m:e>
                                    <m:r>
                                      <m:rPr>
                                        <m:sty m:val="p"/>
                                      </m:r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t>SQ</m:t>
                                    </m:r>
                                  </m:e>
                                  <m:sup>
                                    <m:r>
                                      <m:rPr>
                                        <m:sty m:val="p"/>
                                      </m:r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t>st</m:t>
                                    </m:r>
                                  </m:sup>
                                </m:sSup>
                              </m:oMath>
                            </m:oMathPara>
                          </a14:m>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b"/>
                          <a14:m>
                            <m:oMathPara xmlns:m="http://schemas.openxmlformats.org/officeDocument/2006/math">
                              <m:oMathParaPr>
                                <m:jc m:val="centerGroup"/>
                              </m:oMathParaPr>
                              <m:oMath xmlns:m="http://schemas.openxmlformats.org/officeDocument/2006/math">
                                <m:sSup>
                                  <m:sSupPr>
                                    <m:ctrl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ctrlPr>
                                  </m:sSupPr>
                                  <m:e>
                                    <m:r>
                                      <m:rPr>
                                        <m:sty m:val="p"/>
                                      </m:r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t>RQ</m:t>
                                    </m:r>
                                  </m:e>
                                  <m:sup>
                                    <m:r>
                                      <m:rPr>
                                        <m:sty m:val="p"/>
                                      </m:rPr>
                                      <a:rPr lang="en-US" altLang="zh-CN" sz="1600" b="0" i="0" u="none" strike="noStrike" smtClean="0">
                                        <a:solidFill>
                                          <a:schemeClr val="bg1"/>
                                        </a:solidFill>
                                        <a:effectLst/>
                                        <a:latin typeface="Cambria Math" panose="02040503050406030204" pitchFamily="18" charset="0"/>
                                        <a:cs typeface="Times New Roman" panose="02020603050405020304" pitchFamily="18" charset="0"/>
                                      </a:rPr>
                                      <m:t>st</m:t>
                                    </m:r>
                                  </m:sup>
                                </m:sSup>
                              </m:oMath>
                            </m:oMathPara>
                          </a14:m>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b"/>
                          <a:r>
                            <a:rPr lang="en-US" sz="1600" b="0" i="0" u="none" strike="noStrike" dirty="0">
                              <a:solidFill>
                                <a:schemeClr val="bg1"/>
                              </a:solidFill>
                              <a:effectLst/>
                              <a:latin typeface="Times New Roman" panose="02020603050405020304" pitchFamily="18" charset="0"/>
                              <a:cs typeface="Times New Roman" panose="02020603050405020304" pitchFamily="18" charset="0"/>
                            </a:rPr>
                            <a:t>AP</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extLst>
                      <a:ext uri="{0D108BD9-81ED-4DB2-BD59-A6C34878D82A}">
                        <a16:rowId xmlns:a16="http://schemas.microsoft.com/office/drawing/2014/main" val="2596240311"/>
                      </a:ext>
                    </a:extLst>
                  </a:tr>
                  <a:tr h="378533">
                    <a:tc>
                      <a:txBody>
                        <a:bodyPr/>
                        <a:lstStyle/>
                        <a:p>
                          <a:pPr algn="ctr" fontAlgn="ctr"/>
                          <a:r>
                            <a:rPr lang="en-US" sz="1600" b="0" i="0" u="none" strike="noStrike" dirty="0" err="1">
                              <a:effectLst/>
                              <a:latin typeface="Times New Roman" panose="02020603050405020304" pitchFamily="18" charset="0"/>
                              <a:cs typeface="Times New Roman" panose="02020603050405020304" pitchFamily="18" charset="0"/>
                            </a:rPr>
                            <a:t>PanopticFPN</a:t>
                          </a:r>
                          <a:r>
                            <a:rPr lang="en-US" sz="1600" b="0" i="0" u="none" strike="noStrike" dirty="0">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R50</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42.4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51.6</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49.2</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82.4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58.8</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32.3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74.8</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40.6</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37.7</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extLst>
                      <a:ext uri="{0D108BD9-81ED-4DB2-BD59-A6C34878D82A}">
                        <a16:rowId xmlns:a16="http://schemas.microsoft.com/office/drawing/2014/main" val="35204786"/>
                      </a:ext>
                    </a:extLst>
                  </a:tr>
                  <a:tr h="375708">
                    <a:tc>
                      <a:txBody>
                        <a:bodyPr/>
                        <a:lstStyle/>
                        <a:p>
                          <a:pPr algn="ctr" fontAlgn="ctr"/>
                          <a:r>
                            <a:rPr lang="en-US" sz="1600" b="0" i="0" u="none" strike="noStrike" dirty="0" err="1">
                              <a:effectLst/>
                              <a:latin typeface="Times New Roman" panose="02020603050405020304" pitchFamily="18" charset="0"/>
                              <a:cs typeface="Times New Roman" panose="02020603050405020304" pitchFamily="18" charset="0"/>
                            </a:rPr>
                            <a:t>UPSnet</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0FA"/>
                        </a:solidFill>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R50</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42.5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78.0</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52.5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48.6</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59.6</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33.4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75.9</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41.7</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34.3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0FA"/>
                        </a:solidFill>
                      </a:tcPr>
                    </a:tc>
                    <a:extLst>
                      <a:ext uri="{0D108BD9-81ED-4DB2-BD59-A6C34878D82A}">
                        <a16:rowId xmlns:a16="http://schemas.microsoft.com/office/drawing/2014/main" val="3337153022"/>
                      </a:ext>
                    </a:extLst>
                  </a:tr>
                  <a:tr h="375708">
                    <a:tc>
                      <a:txBody>
                        <a:bodyPr/>
                        <a:lstStyle/>
                        <a:p>
                          <a:pPr algn="ctr" fontAlgn="ctr"/>
                          <a:r>
                            <a:rPr lang="en-US" sz="1600" b="0" i="0" u="none" strike="noStrike" dirty="0" err="1">
                              <a:effectLst/>
                              <a:latin typeface="Times New Roman" panose="02020603050405020304" pitchFamily="18" charset="0"/>
                              <a:cs typeface="Times New Roman" panose="02020603050405020304" pitchFamily="18" charset="0"/>
                            </a:rPr>
                            <a:t>UPSnet</a:t>
                          </a:r>
                          <a:r>
                            <a:rPr lang="en-US" sz="1600" b="0" i="0" u="none" strike="noStrike" dirty="0">
                              <a:effectLst/>
                              <a:latin typeface="Times New Roman" panose="02020603050405020304" pitchFamily="18" charset="0"/>
                              <a:cs typeface="Times New Roman" panose="02020603050405020304" pitchFamily="18" charset="0"/>
                            </a:rPr>
                            <a:t>- M</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R50</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43.0</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79.1</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52.8</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48.9</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79.7</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59.7</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34.1</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78.2</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42.3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34.3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extLst>
                      <a:ext uri="{0D108BD9-81ED-4DB2-BD59-A6C34878D82A}">
                        <a16:rowId xmlns:a16="http://schemas.microsoft.com/office/drawing/2014/main" val="3090996708"/>
                      </a:ext>
                    </a:extLst>
                  </a:tr>
                  <a:tr h="375708">
                    <a:tc>
                      <a:txBody>
                        <a:bodyPr/>
                        <a:lstStyle/>
                        <a:p>
                          <a:pPr algn="ctr" fontAlgn="ctr"/>
                          <a:r>
                            <a:rPr lang="en-US" sz="1600" b="0" i="0" u="none" strike="noStrike" dirty="0" err="1">
                              <a:effectLst/>
                              <a:latin typeface="Times New Roman" panose="02020603050405020304" pitchFamily="18" charset="0"/>
                              <a:cs typeface="Times New Roman" panose="02020603050405020304" pitchFamily="18" charset="0"/>
                            </a:rPr>
                            <a:t>PanopticFPN</a:t>
                          </a:r>
                          <a:r>
                            <a:rPr lang="en-US" sz="1600" b="0" i="0" u="none" strike="noStrike" dirty="0">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R101</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44.1</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53.3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51.0</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83.2</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60.6</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33.6</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74.0</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42.1</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1" i="0" u="none" strike="noStrike" dirty="0">
                              <a:effectLst/>
                              <a:latin typeface="Times New Roman" panose="02020603050405020304" pitchFamily="18" charset="0"/>
                              <a:cs typeface="Times New Roman" panose="02020603050405020304" pitchFamily="18" charset="0"/>
                            </a:rPr>
                            <a:t>39.7</a:t>
                          </a:r>
                          <a:endParaRPr lang="en-US"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6739811"/>
                      </a:ext>
                    </a:extLst>
                  </a:tr>
                  <a:tr h="375708">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DETR</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R50</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43.4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79.3</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53.8</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48.2</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79.8</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59.5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36.3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78.5</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45.3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31.1</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extLst>
                      <a:ext uri="{0D108BD9-81ED-4DB2-BD59-A6C34878D82A}">
                        <a16:rowId xmlns:a16="http://schemas.microsoft.com/office/drawing/2014/main" val="47548075"/>
                      </a:ext>
                    </a:extLst>
                  </a:tr>
                  <a:tr h="375708">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DETR-DC5</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i="0" u="none" strike="noStrike">
                              <a:effectLst/>
                              <a:latin typeface="Times New Roman" panose="02020603050405020304" pitchFamily="18" charset="0"/>
                              <a:cs typeface="Times New Roman" panose="02020603050405020304" pitchFamily="18" charset="0"/>
                            </a:rPr>
                            <a:t>R50</a:t>
                          </a:r>
                          <a:endParaRPr lang="en-US"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44.6</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79.8</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55.0</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49.4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80.5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60.6</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37.3</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78.7</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46.5</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31.9</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2719495"/>
                      </a:ext>
                    </a:extLst>
                  </a:tr>
                  <a:tr h="395483">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DETR-R101</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R101</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45.1</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79.9</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55.5</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50.5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80.9</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61.7</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37.0</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78.5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46.0</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33.0</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extLst>
                      <a:ext uri="{0D108BD9-81ED-4DB2-BD59-A6C34878D82A}">
                        <a16:rowId xmlns:a16="http://schemas.microsoft.com/office/drawing/2014/main" val="942147134"/>
                      </a:ext>
                    </a:extLst>
                  </a:tr>
                </a:tbl>
              </a:graphicData>
            </a:graphic>
          </p:graphicFrame>
        </mc:Choice>
        <mc:Fallback>
          <p:graphicFrame>
            <p:nvGraphicFramePr>
              <p:cNvPr id="20" name="表格 19">
                <a:extLst>
                  <a:ext uri="{FF2B5EF4-FFF2-40B4-BE49-F238E27FC236}">
                    <a16:creationId xmlns:a16="http://schemas.microsoft.com/office/drawing/2014/main" id="{0C4D9507-2BCF-5700-B628-05C1C1A7A1F1}"/>
                  </a:ext>
                </a:extLst>
              </p:cNvPr>
              <p:cNvGraphicFramePr>
                <a:graphicFrameLocks noGrp="1"/>
              </p:cNvGraphicFramePr>
              <p:nvPr>
                <p:extLst>
                  <p:ext uri="{D42A27DB-BD31-4B8C-83A1-F6EECF244321}">
                    <p14:modId xmlns:p14="http://schemas.microsoft.com/office/powerpoint/2010/main" val="47090243"/>
                  </p:ext>
                </p:extLst>
              </p:nvPr>
            </p:nvGraphicFramePr>
            <p:xfrm>
              <a:off x="323528" y="2276872"/>
              <a:ext cx="8424936" cy="3161033"/>
            </p:xfrm>
            <a:graphic>
              <a:graphicData uri="http://schemas.openxmlformats.org/drawingml/2006/table">
                <a:tbl>
                  <a:tblPr>
                    <a:tableStyleId>{5C22544A-7EE6-4342-B048-85BDC9FD1C3A}</a:tableStyleId>
                  </a:tblPr>
                  <a:tblGrid>
                    <a:gridCol w="1619900">
                      <a:extLst>
                        <a:ext uri="{9D8B030D-6E8A-4147-A177-3AD203B41FA5}">
                          <a16:colId xmlns:a16="http://schemas.microsoft.com/office/drawing/2014/main" val="3260636899"/>
                        </a:ext>
                      </a:extLst>
                    </a:gridCol>
                    <a:gridCol w="983512">
                      <a:extLst>
                        <a:ext uri="{9D8B030D-6E8A-4147-A177-3AD203B41FA5}">
                          <a16:colId xmlns:a16="http://schemas.microsoft.com/office/drawing/2014/main" val="2306032881"/>
                        </a:ext>
                      </a:extLst>
                    </a:gridCol>
                    <a:gridCol w="607463">
                      <a:extLst>
                        <a:ext uri="{9D8B030D-6E8A-4147-A177-3AD203B41FA5}">
                          <a16:colId xmlns:a16="http://schemas.microsoft.com/office/drawing/2014/main" val="2775138092"/>
                        </a:ext>
                      </a:extLst>
                    </a:gridCol>
                    <a:gridCol w="549609">
                      <a:extLst>
                        <a:ext uri="{9D8B030D-6E8A-4147-A177-3AD203B41FA5}">
                          <a16:colId xmlns:a16="http://schemas.microsoft.com/office/drawing/2014/main" val="1996804596"/>
                        </a:ext>
                      </a:extLst>
                    </a:gridCol>
                    <a:gridCol w="549609">
                      <a:extLst>
                        <a:ext uri="{9D8B030D-6E8A-4147-A177-3AD203B41FA5}">
                          <a16:colId xmlns:a16="http://schemas.microsoft.com/office/drawing/2014/main" val="1612966011"/>
                        </a:ext>
                      </a:extLst>
                    </a:gridCol>
                    <a:gridCol w="694243">
                      <a:extLst>
                        <a:ext uri="{9D8B030D-6E8A-4147-A177-3AD203B41FA5}">
                          <a16:colId xmlns:a16="http://schemas.microsoft.com/office/drawing/2014/main" val="1109351014"/>
                        </a:ext>
                      </a:extLst>
                    </a:gridCol>
                    <a:gridCol w="607463">
                      <a:extLst>
                        <a:ext uri="{9D8B030D-6E8A-4147-A177-3AD203B41FA5}">
                          <a16:colId xmlns:a16="http://schemas.microsoft.com/office/drawing/2014/main" val="578154992"/>
                        </a:ext>
                      </a:extLst>
                    </a:gridCol>
                    <a:gridCol w="535147">
                      <a:extLst>
                        <a:ext uri="{9D8B030D-6E8A-4147-A177-3AD203B41FA5}">
                          <a16:colId xmlns:a16="http://schemas.microsoft.com/office/drawing/2014/main" val="459019507"/>
                        </a:ext>
                      </a:extLst>
                    </a:gridCol>
                    <a:gridCol w="640007">
                      <a:extLst>
                        <a:ext uri="{9D8B030D-6E8A-4147-A177-3AD203B41FA5}">
                          <a16:colId xmlns:a16="http://schemas.microsoft.com/office/drawing/2014/main" val="3897521922"/>
                        </a:ext>
                      </a:extLst>
                    </a:gridCol>
                    <a:gridCol w="593000">
                      <a:extLst>
                        <a:ext uri="{9D8B030D-6E8A-4147-A177-3AD203B41FA5}">
                          <a16:colId xmlns:a16="http://schemas.microsoft.com/office/drawing/2014/main" val="1751272790"/>
                        </a:ext>
                      </a:extLst>
                    </a:gridCol>
                    <a:gridCol w="535147">
                      <a:extLst>
                        <a:ext uri="{9D8B030D-6E8A-4147-A177-3AD203B41FA5}">
                          <a16:colId xmlns:a16="http://schemas.microsoft.com/office/drawing/2014/main" val="3390881347"/>
                        </a:ext>
                      </a:extLst>
                    </a:gridCol>
                    <a:gridCol w="509836">
                      <a:extLst>
                        <a:ext uri="{9D8B030D-6E8A-4147-A177-3AD203B41FA5}">
                          <a16:colId xmlns:a16="http://schemas.microsoft.com/office/drawing/2014/main" val="1988954791"/>
                        </a:ext>
                      </a:extLst>
                    </a:gridCol>
                  </a:tblGrid>
                  <a:tr h="508477">
                    <a:tc>
                      <a:txBody>
                        <a:bodyPr/>
                        <a:lstStyle/>
                        <a:p>
                          <a:pPr algn="ctr" fontAlgn="ctr"/>
                          <a:r>
                            <a:rPr lang="en-US" sz="1600" b="0" i="0" u="none" strike="noStrike" dirty="0">
                              <a:solidFill>
                                <a:schemeClr val="bg1"/>
                              </a:solidFill>
                              <a:effectLst/>
                              <a:latin typeface="Times New Roman" panose="02020603050405020304" pitchFamily="18" charset="0"/>
                              <a:cs typeface="Times New Roman" panose="02020603050405020304" pitchFamily="18" charset="0"/>
                            </a:rPr>
                            <a:t>Model</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ctr"/>
                          <a:r>
                            <a:rPr lang="en-US" sz="1600" b="0" i="0" u="none" strike="noStrike" dirty="0">
                              <a:solidFill>
                                <a:schemeClr val="bg1"/>
                              </a:solidFill>
                              <a:effectLst/>
                              <a:latin typeface="Times New Roman" panose="02020603050405020304" pitchFamily="18" charset="0"/>
                              <a:cs typeface="Times New Roman" panose="02020603050405020304" pitchFamily="18" charset="0"/>
                            </a:rPr>
                            <a:t>Backbone</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ctr"/>
                          <a:r>
                            <a:rPr lang="en-US" sz="1600" b="0" i="0" u="none" strike="noStrike" dirty="0">
                              <a:solidFill>
                                <a:schemeClr val="bg1"/>
                              </a:solidFill>
                              <a:effectLst/>
                              <a:latin typeface="Times New Roman" panose="02020603050405020304" pitchFamily="18" charset="0"/>
                              <a:cs typeface="Times New Roman" panose="02020603050405020304" pitchFamily="18" charset="0"/>
                            </a:rPr>
                            <a:t>PQ</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ctr"/>
                          <a:r>
                            <a:rPr lang="en-US" sz="1600" b="0" i="0" u="none" strike="noStrike" dirty="0">
                              <a:solidFill>
                                <a:schemeClr val="bg1"/>
                              </a:solidFill>
                              <a:effectLst/>
                              <a:latin typeface="Times New Roman" panose="02020603050405020304" pitchFamily="18" charset="0"/>
                              <a:cs typeface="Times New Roman" panose="02020603050405020304" pitchFamily="18" charset="0"/>
                            </a:rPr>
                            <a:t>SQ</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pPr algn="ctr" fontAlgn="ctr"/>
                          <a:r>
                            <a:rPr lang="en-US" sz="1600" b="0" i="0" u="none" strike="noStrike" dirty="0">
                              <a:solidFill>
                                <a:schemeClr val="bg1"/>
                              </a:solidFill>
                              <a:effectLst/>
                              <a:latin typeface="Times New Roman" panose="02020603050405020304" pitchFamily="18" charset="0"/>
                              <a:cs typeface="Times New Roman" panose="02020603050405020304" pitchFamily="18" charset="0"/>
                            </a:rPr>
                            <a:t>RQ</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tc>
                      <a:txBody>
                        <a:bodyPr/>
                        <a:lstStyle/>
                        <a:p>
                          <a:endParaRPr lang="zh-CN"/>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626549" r="-498230" b="-528571"/>
                          </a:stretch>
                        </a:blipFill>
                      </a:tcPr>
                    </a:tc>
                    <a:tc>
                      <a:txBody>
                        <a:bodyPr/>
                        <a:lstStyle/>
                        <a:p>
                          <a:endParaRPr lang="zh-CN"/>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821000" r="-463000" b="-528571"/>
                          </a:stretch>
                        </a:blipFill>
                      </a:tcPr>
                    </a:tc>
                    <a:tc>
                      <a:txBody>
                        <a:bodyPr/>
                        <a:lstStyle/>
                        <a:p>
                          <a:endParaRPr lang="zh-CN"/>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046591" r="-426136" b="-528571"/>
                          </a:stretch>
                        </a:blipFill>
                      </a:tcPr>
                    </a:tc>
                    <a:tc>
                      <a:txBody>
                        <a:bodyPr/>
                        <a:lstStyle/>
                        <a:p>
                          <a:endParaRPr lang="zh-CN"/>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960952" r="-257143" b="-528571"/>
                          </a:stretch>
                        </a:blipFill>
                      </a:tcPr>
                    </a:tc>
                    <a:tc>
                      <a:txBody>
                        <a:bodyPr/>
                        <a:lstStyle/>
                        <a:p>
                          <a:endParaRPr lang="zh-CN"/>
                        </a:p>
                      </a:txBody>
                      <a:tcPr marL="9525" marR="9525" marT="9525" marB="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148454" r="-178351" b="-528571"/>
                          </a:stretch>
                        </a:blipFill>
                      </a:tcPr>
                    </a:tc>
                    <a:tc>
                      <a:txBody>
                        <a:bodyPr/>
                        <a:lstStyle/>
                        <a:p>
                          <a:endParaRPr lang="zh-CN"/>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376136" r="-96591" b="-528571"/>
                          </a:stretch>
                        </a:blipFill>
                      </a:tcPr>
                    </a:tc>
                    <a:tc>
                      <a:txBody>
                        <a:bodyPr/>
                        <a:lstStyle/>
                        <a:p>
                          <a:pPr algn="ctr" fontAlgn="b"/>
                          <a:r>
                            <a:rPr lang="en-US" sz="1600" b="0" i="0" u="none" strike="noStrike" dirty="0">
                              <a:solidFill>
                                <a:schemeClr val="bg1"/>
                              </a:solidFill>
                              <a:effectLst/>
                              <a:latin typeface="Times New Roman" panose="02020603050405020304" pitchFamily="18" charset="0"/>
                              <a:cs typeface="Times New Roman" panose="02020603050405020304" pitchFamily="18" charset="0"/>
                            </a:rPr>
                            <a:t>AP</a:t>
                          </a:r>
                          <a:endParaRPr lang="en-US" sz="1600" b="0" i="0" u="none" strike="noStrike" dirty="0">
                            <a:solidFill>
                              <a:schemeClr val="bg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2A2E2"/>
                        </a:solidFill>
                      </a:tcPr>
                    </a:tc>
                    <a:extLst>
                      <a:ext uri="{0D108BD9-81ED-4DB2-BD59-A6C34878D82A}">
                        <a16:rowId xmlns:a16="http://schemas.microsoft.com/office/drawing/2014/main" val="2596240311"/>
                      </a:ext>
                    </a:extLst>
                  </a:tr>
                  <a:tr h="378533">
                    <a:tc>
                      <a:txBody>
                        <a:bodyPr/>
                        <a:lstStyle/>
                        <a:p>
                          <a:pPr algn="ctr" fontAlgn="ctr"/>
                          <a:r>
                            <a:rPr lang="en-US" sz="1600" b="0" i="0" u="none" strike="noStrike" dirty="0" err="1">
                              <a:effectLst/>
                              <a:latin typeface="Times New Roman" panose="02020603050405020304" pitchFamily="18" charset="0"/>
                              <a:cs typeface="Times New Roman" panose="02020603050405020304" pitchFamily="18" charset="0"/>
                            </a:rPr>
                            <a:t>PanopticFPN</a:t>
                          </a:r>
                          <a:r>
                            <a:rPr lang="en-US" sz="1600" b="0" i="0" u="none" strike="noStrike" dirty="0">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R50</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42.4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51.6</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49.2</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82.4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58.8</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32.3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74.8</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40.6</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37.7</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E0F4"/>
                        </a:solidFill>
                      </a:tcPr>
                    </a:tc>
                    <a:extLst>
                      <a:ext uri="{0D108BD9-81ED-4DB2-BD59-A6C34878D82A}">
                        <a16:rowId xmlns:a16="http://schemas.microsoft.com/office/drawing/2014/main" val="35204786"/>
                      </a:ext>
                    </a:extLst>
                  </a:tr>
                  <a:tr h="375708">
                    <a:tc>
                      <a:txBody>
                        <a:bodyPr/>
                        <a:lstStyle/>
                        <a:p>
                          <a:pPr algn="ctr" fontAlgn="ctr"/>
                          <a:r>
                            <a:rPr lang="en-US" sz="1600" b="0" i="0" u="none" strike="noStrike" dirty="0" err="1">
                              <a:effectLst/>
                              <a:latin typeface="Times New Roman" panose="02020603050405020304" pitchFamily="18" charset="0"/>
                              <a:cs typeface="Times New Roman" panose="02020603050405020304" pitchFamily="18" charset="0"/>
                            </a:rPr>
                            <a:t>UPSnet</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0FA"/>
                        </a:solidFill>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R50</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42.5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78.0</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52.5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48.6</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59.6</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33.4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75.9</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41.7</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F0FA"/>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34.3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F0FA"/>
                        </a:solidFill>
                      </a:tcPr>
                    </a:tc>
                    <a:extLst>
                      <a:ext uri="{0D108BD9-81ED-4DB2-BD59-A6C34878D82A}">
                        <a16:rowId xmlns:a16="http://schemas.microsoft.com/office/drawing/2014/main" val="3337153022"/>
                      </a:ext>
                    </a:extLst>
                  </a:tr>
                  <a:tr h="375708">
                    <a:tc>
                      <a:txBody>
                        <a:bodyPr/>
                        <a:lstStyle/>
                        <a:p>
                          <a:pPr algn="ctr" fontAlgn="ctr"/>
                          <a:r>
                            <a:rPr lang="en-US" sz="1600" b="0" i="0" u="none" strike="noStrike" dirty="0" err="1">
                              <a:effectLst/>
                              <a:latin typeface="Times New Roman" panose="02020603050405020304" pitchFamily="18" charset="0"/>
                              <a:cs typeface="Times New Roman" panose="02020603050405020304" pitchFamily="18" charset="0"/>
                            </a:rPr>
                            <a:t>UPSnet</a:t>
                          </a:r>
                          <a:r>
                            <a:rPr lang="en-US" sz="1600" b="0" i="0" u="none" strike="noStrike" dirty="0">
                              <a:effectLst/>
                              <a:latin typeface="Times New Roman" panose="02020603050405020304" pitchFamily="18" charset="0"/>
                              <a:cs typeface="Times New Roman" panose="02020603050405020304" pitchFamily="18" charset="0"/>
                            </a:rPr>
                            <a:t>- M</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R50</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43.0</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79.1</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52.8</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48.9</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79.7</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59.7</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34.1</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78.2</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42.3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34.3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extLst>
                      <a:ext uri="{0D108BD9-81ED-4DB2-BD59-A6C34878D82A}">
                        <a16:rowId xmlns:a16="http://schemas.microsoft.com/office/drawing/2014/main" val="3090996708"/>
                      </a:ext>
                    </a:extLst>
                  </a:tr>
                  <a:tr h="375708">
                    <a:tc>
                      <a:txBody>
                        <a:bodyPr/>
                        <a:lstStyle/>
                        <a:p>
                          <a:pPr algn="ctr" fontAlgn="ctr"/>
                          <a:r>
                            <a:rPr lang="en-US" sz="1600" b="0" i="0" u="none" strike="noStrike" dirty="0" err="1">
                              <a:effectLst/>
                              <a:latin typeface="Times New Roman" panose="02020603050405020304" pitchFamily="18" charset="0"/>
                              <a:cs typeface="Times New Roman" panose="02020603050405020304" pitchFamily="18" charset="0"/>
                            </a:rPr>
                            <a:t>PanopticFPN</a:t>
                          </a:r>
                          <a:r>
                            <a:rPr lang="en-US" sz="1600" b="0" i="0" u="none" strike="noStrike" dirty="0">
                              <a:effectLst/>
                              <a:latin typeface="Times New Roman" panose="02020603050405020304" pitchFamily="18" charset="0"/>
                              <a:cs typeface="Times New Roman" panose="02020603050405020304" pitchFamily="18" charset="0"/>
                            </a:rPr>
                            <a:t>++</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R101</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44.1</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53.3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51.0</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83.2</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60.6</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33.6</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74.0</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42.1</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1" i="0" u="none" strike="noStrike" dirty="0">
                              <a:effectLst/>
                              <a:latin typeface="Times New Roman" panose="02020603050405020304" pitchFamily="18" charset="0"/>
                              <a:cs typeface="Times New Roman" panose="02020603050405020304" pitchFamily="18" charset="0"/>
                            </a:rPr>
                            <a:t>39.7</a:t>
                          </a:r>
                          <a:endParaRPr lang="en-US"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6739811"/>
                      </a:ext>
                    </a:extLst>
                  </a:tr>
                  <a:tr h="375708">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DETR</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R50</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43.4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79.3</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53.8</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48.2</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79.8</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59.5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36.3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78.5</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45.3</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31.1</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extLst>
                      <a:ext uri="{0D108BD9-81ED-4DB2-BD59-A6C34878D82A}">
                        <a16:rowId xmlns:a16="http://schemas.microsoft.com/office/drawing/2014/main" val="47548075"/>
                      </a:ext>
                    </a:extLst>
                  </a:tr>
                  <a:tr h="375708">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DETR-DC5</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600" b="0" i="0" u="none" strike="noStrike">
                              <a:effectLst/>
                              <a:latin typeface="Times New Roman" panose="02020603050405020304" pitchFamily="18" charset="0"/>
                              <a:cs typeface="Times New Roman" panose="02020603050405020304" pitchFamily="18" charset="0"/>
                            </a:rPr>
                            <a:t>R50</a:t>
                          </a:r>
                          <a:endParaRPr lang="en-US"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44.6</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79.8</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a:effectLst/>
                              <a:latin typeface="Times New Roman" panose="02020603050405020304" pitchFamily="18" charset="0"/>
                              <a:cs typeface="Times New Roman" panose="02020603050405020304" pitchFamily="18" charset="0"/>
                            </a:rPr>
                            <a:t>55.0</a:t>
                          </a:r>
                          <a:endParaRPr lang="en-US" altLang="zh-CN" sz="1600" b="0" i="0" u="none" strike="noStrike">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49.4</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80.5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60.6</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37.3</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78.7</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46.5</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31.9</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2719495"/>
                      </a:ext>
                    </a:extLst>
                  </a:tr>
                  <a:tr h="395483">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DETR-R101</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sz="1600" b="0" i="0" u="none" strike="noStrike" dirty="0">
                              <a:effectLst/>
                              <a:latin typeface="Times New Roman" panose="02020603050405020304" pitchFamily="18" charset="0"/>
                              <a:cs typeface="Times New Roman" panose="02020603050405020304" pitchFamily="18" charset="0"/>
                            </a:rPr>
                            <a:t>R101</a:t>
                          </a:r>
                          <a:endParaRPr lang="en-US"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45.1</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79.9</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1" i="0" u="none" strike="noStrike" dirty="0">
                              <a:effectLst/>
                              <a:latin typeface="Times New Roman" panose="02020603050405020304" pitchFamily="18" charset="0"/>
                              <a:cs typeface="Times New Roman" panose="02020603050405020304" pitchFamily="18" charset="0"/>
                            </a:rPr>
                            <a:t>55.5</a:t>
                          </a:r>
                          <a:endParaRPr lang="en-US" altLang="zh-CN" sz="1600" b="1"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50.5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80.9</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61.7</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37.0</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78.5</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46.0</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mpd="sng">
                          <a:noFill/>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E0F4"/>
                        </a:solidFill>
                      </a:tcPr>
                    </a:tc>
                    <a:tc>
                      <a:txBody>
                        <a:bodyPr/>
                        <a:lstStyle/>
                        <a:p>
                          <a:pPr algn="ctr" fontAlgn="ctr"/>
                          <a:r>
                            <a:rPr lang="en-US" altLang="zh-CN" sz="1600" b="0" i="0" u="none" strike="noStrike" dirty="0">
                              <a:effectLst/>
                              <a:latin typeface="Times New Roman" panose="02020603050405020304" pitchFamily="18" charset="0"/>
                              <a:cs typeface="Times New Roman" panose="02020603050405020304" pitchFamily="18" charset="0"/>
                            </a:rPr>
                            <a:t>33.0</a:t>
                          </a:r>
                          <a:endParaRPr lang="en-US" altLang="zh-CN" sz="1600" b="0" i="0" u="none" strike="noStrike"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9525" marR="9525" marT="9525"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CE0F4"/>
                        </a:solidFill>
                      </a:tcPr>
                    </a:tc>
                    <a:extLst>
                      <a:ext uri="{0D108BD9-81ED-4DB2-BD59-A6C34878D82A}">
                        <a16:rowId xmlns:a16="http://schemas.microsoft.com/office/drawing/2014/main" val="942147134"/>
                      </a:ext>
                    </a:extLst>
                  </a:tr>
                </a:tbl>
              </a:graphicData>
            </a:graphic>
          </p:graphicFrame>
        </mc:Fallback>
      </mc:AlternateContent>
    </p:spTree>
    <p:extLst>
      <p:ext uri="{BB962C8B-B14F-4D97-AF65-F5344CB8AC3E}">
        <p14:creationId xmlns:p14="http://schemas.microsoft.com/office/powerpoint/2010/main" val="247928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859805" cy="424732"/>
          </a:xfrm>
          <a:prstGeom prst="rect">
            <a:avLst/>
          </a:prstGeom>
          <a:noFill/>
        </p:spPr>
        <p:txBody>
          <a:bodyPr wrap="none" rtlCol="0">
            <a:spAutoFit/>
          </a:bodyPr>
          <a:lstStyle/>
          <a:p>
            <a:pPr>
              <a:buNone/>
            </a:pPr>
            <a:r>
              <a:rPr lang="en-US" altLang="zh-CN" dirty="0">
                <a:latin typeface="Times New Roman" panose="02020603050405020304" pitchFamily="18" charset="0"/>
              </a:rPr>
              <a:t>Experiments</a:t>
            </a:r>
          </a:p>
        </p:txBody>
      </p:sp>
      <p:pic>
        <p:nvPicPr>
          <p:cNvPr id="6" name="图片 5">
            <a:extLst>
              <a:ext uri="{FF2B5EF4-FFF2-40B4-BE49-F238E27FC236}">
                <a16:creationId xmlns:a16="http://schemas.microsoft.com/office/drawing/2014/main" id="{3E23DE5D-5D24-4793-6B76-096509B6B7F6}"/>
              </a:ext>
            </a:extLst>
          </p:cNvPr>
          <p:cNvPicPr>
            <a:picLocks noChangeAspect="1"/>
          </p:cNvPicPr>
          <p:nvPr/>
        </p:nvPicPr>
        <p:blipFill>
          <a:blip r:embed="rId4"/>
          <a:stretch>
            <a:fillRect/>
          </a:stretch>
        </p:blipFill>
        <p:spPr>
          <a:xfrm>
            <a:off x="0" y="1700808"/>
            <a:ext cx="9144000" cy="4254879"/>
          </a:xfrm>
          <a:prstGeom prst="rect">
            <a:avLst/>
          </a:prstGeom>
        </p:spPr>
      </p:pic>
    </p:spTree>
    <p:extLst>
      <p:ext uri="{BB962C8B-B14F-4D97-AF65-F5344CB8AC3E}">
        <p14:creationId xmlns:p14="http://schemas.microsoft.com/office/powerpoint/2010/main" val="2318417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859805" cy="424732"/>
          </a:xfrm>
          <a:prstGeom prst="rect">
            <a:avLst/>
          </a:prstGeom>
          <a:noFill/>
        </p:spPr>
        <p:txBody>
          <a:bodyPr wrap="none" rtlCol="0">
            <a:spAutoFit/>
          </a:bodyPr>
          <a:lstStyle/>
          <a:p>
            <a:pPr>
              <a:buNone/>
            </a:pPr>
            <a:r>
              <a:rPr lang="en-US" altLang="zh-CN" dirty="0">
                <a:latin typeface="Times New Roman" panose="02020603050405020304" pitchFamily="18" charset="0"/>
              </a:rPr>
              <a:t>Experiments</a:t>
            </a:r>
          </a:p>
        </p:txBody>
      </p:sp>
      <p:pic>
        <p:nvPicPr>
          <p:cNvPr id="3" name="图片 2">
            <a:extLst>
              <a:ext uri="{FF2B5EF4-FFF2-40B4-BE49-F238E27FC236}">
                <a16:creationId xmlns:a16="http://schemas.microsoft.com/office/drawing/2014/main" id="{A472A82B-EEAB-4884-C4F1-544AC5AB66EF}"/>
              </a:ext>
            </a:extLst>
          </p:cNvPr>
          <p:cNvPicPr>
            <a:picLocks noChangeAspect="1"/>
          </p:cNvPicPr>
          <p:nvPr/>
        </p:nvPicPr>
        <p:blipFill>
          <a:blip r:embed="rId4"/>
          <a:stretch>
            <a:fillRect/>
          </a:stretch>
        </p:blipFill>
        <p:spPr>
          <a:xfrm>
            <a:off x="0" y="1268760"/>
            <a:ext cx="9144000" cy="5434004"/>
          </a:xfrm>
          <a:prstGeom prst="rect">
            <a:avLst/>
          </a:prstGeom>
        </p:spPr>
      </p:pic>
    </p:spTree>
    <p:extLst>
      <p:ext uri="{BB962C8B-B14F-4D97-AF65-F5344CB8AC3E}">
        <p14:creationId xmlns:p14="http://schemas.microsoft.com/office/powerpoint/2010/main" val="2444087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1A7D81-DFCF-3587-8332-C2F9D6E1D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文本框 4">
            <a:extLst>
              <a:ext uri="{FF2B5EF4-FFF2-40B4-BE49-F238E27FC236}">
                <a16:creationId xmlns:a16="http://schemas.microsoft.com/office/drawing/2014/main" id="{4559E80A-788F-B2C3-A8D4-09B9C57777DB}"/>
              </a:ext>
            </a:extLst>
          </p:cNvPr>
          <p:cNvSpPr txBox="1"/>
          <p:nvPr/>
        </p:nvSpPr>
        <p:spPr>
          <a:xfrm>
            <a:off x="932506" y="278602"/>
            <a:ext cx="1859805" cy="424732"/>
          </a:xfrm>
          <a:prstGeom prst="rect">
            <a:avLst/>
          </a:prstGeom>
          <a:noFill/>
        </p:spPr>
        <p:txBody>
          <a:bodyPr wrap="none" rtlCol="0">
            <a:spAutoFit/>
          </a:bodyPr>
          <a:lstStyle/>
          <a:p>
            <a:pPr>
              <a:buNone/>
            </a:pPr>
            <a:r>
              <a:rPr lang="en-US" altLang="zh-CN" dirty="0">
                <a:latin typeface="Times New Roman" panose="02020603050405020304" pitchFamily="18" charset="0"/>
              </a:rPr>
              <a:t>Experiments</a:t>
            </a:r>
          </a:p>
        </p:txBody>
      </p:sp>
      <p:pic>
        <p:nvPicPr>
          <p:cNvPr id="10" name="图片 9">
            <a:extLst>
              <a:ext uri="{FF2B5EF4-FFF2-40B4-BE49-F238E27FC236}">
                <a16:creationId xmlns:a16="http://schemas.microsoft.com/office/drawing/2014/main" id="{9136FB0D-95D1-5C2C-6B8A-328DFB45B0CB}"/>
              </a:ext>
            </a:extLst>
          </p:cNvPr>
          <p:cNvPicPr>
            <a:picLocks noChangeAspect="1"/>
          </p:cNvPicPr>
          <p:nvPr/>
        </p:nvPicPr>
        <p:blipFill>
          <a:blip r:embed="rId4"/>
          <a:stretch>
            <a:fillRect/>
          </a:stretch>
        </p:blipFill>
        <p:spPr>
          <a:xfrm>
            <a:off x="161764" y="1314274"/>
            <a:ext cx="8820472" cy="4961516"/>
          </a:xfrm>
          <a:prstGeom prst="rect">
            <a:avLst/>
          </a:prstGeom>
        </p:spPr>
      </p:pic>
    </p:spTree>
    <p:extLst>
      <p:ext uri="{BB962C8B-B14F-4D97-AF65-F5344CB8AC3E}">
        <p14:creationId xmlns:p14="http://schemas.microsoft.com/office/powerpoint/2010/main" val="2765139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EBC2DA9-323B-56F3-0693-C12ED7808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60C46586-BE01-95D8-2417-B1FC56A651BE}"/>
              </a:ext>
            </a:extLst>
          </p:cNvPr>
          <p:cNvSpPr txBox="1"/>
          <p:nvPr/>
        </p:nvSpPr>
        <p:spPr>
          <a:xfrm>
            <a:off x="2855824" y="3284984"/>
            <a:ext cx="3432351" cy="840230"/>
          </a:xfrm>
          <a:prstGeom prst="rect">
            <a:avLst/>
          </a:prstGeom>
          <a:noFill/>
        </p:spPr>
        <p:txBody>
          <a:bodyPr wrap="none" rtlCol="0">
            <a:spAutoFit/>
          </a:bodyPr>
          <a:lstStyle/>
          <a:p>
            <a:pPr algn="ctr">
              <a:buNone/>
            </a:pPr>
            <a:r>
              <a:rPr lang="en-US" altLang="zh-CN" sz="5400" dirty="0">
                <a:latin typeface="Microsoft YaHei UI" panose="020B0503020204020204" pitchFamily="34" charset="-122"/>
                <a:ea typeface="Microsoft YaHei UI" panose="020B0503020204020204" pitchFamily="34" charset="-122"/>
              </a:rPr>
              <a:t>THANKS!</a:t>
            </a:r>
            <a:endParaRPr lang="zh-CN" altLang="en-US" sz="5400" dirty="0">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53EBE96-8A07-061A-25A4-6BC704633511}"/>
              </a:ext>
            </a:extLst>
          </p:cNvPr>
          <p:cNvSpPr txBox="1"/>
          <p:nvPr/>
        </p:nvSpPr>
        <p:spPr>
          <a:xfrm>
            <a:off x="899592" y="278602"/>
            <a:ext cx="6822573" cy="424732"/>
          </a:xfrm>
          <a:prstGeom prst="rect">
            <a:avLst/>
          </a:prstGeom>
          <a:noFill/>
        </p:spPr>
        <p:txBody>
          <a:bodyPr wrap="none" rtlCol="0">
            <a:spAutoFit/>
          </a:bodyPr>
          <a:lstStyle/>
          <a:p>
            <a:pPr>
              <a:buNone/>
            </a:pPr>
            <a:r>
              <a:rPr lang="en-US" altLang="zh-CN" dirty="0">
                <a:latin typeface="Times New Roman" panose="02020603050405020304" pitchFamily="18" charset="0"/>
              </a:rPr>
              <a:t> </a:t>
            </a:r>
            <a:r>
              <a:rPr lang="en-US" altLang="zh-CN" dirty="0">
                <a:latin typeface="Times New Roman" panose="02020603050405020304" pitchFamily="18" charset="0"/>
                <a:ea typeface="黑体" panose="02010609060101010101" pitchFamily="49" charset="-122"/>
              </a:rPr>
              <a:t>Presentation of Principles of Artificial Intelligence</a:t>
            </a:r>
            <a:endParaRPr lang="en-US" altLang="zh-CN" dirty="0">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A5A6E63-198D-8E78-9CA6-2DC84902A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pic>
        <p:nvPicPr>
          <p:cNvPr id="1026" name="Picture 2">
            <a:extLst>
              <a:ext uri="{FF2B5EF4-FFF2-40B4-BE49-F238E27FC236}">
                <a16:creationId xmlns:a16="http://schemas.microsoft.com/office/drawing/2014/main" id="{5A4916BA-3DF5-5F56-C304-65BDA1A4F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374" y="1268760"/>
            <a:ext cx="7005252" cy="502757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4C20FFA-E588-4ADA-733B-AC243EA9CA00}"/>
              </a:ext>
            </a:extLst>
          </p:cNvPr>
          <p:cNvSpPr txBox="1"/>
          <p:nvPr/>
        </p:nvSpPr>
        <p:spPr>
          <a:xfrm>
            <a:off x="899592" y="278602"/>
            <a:ext cx="4636206" cy="424732"/>
          </a:xfrm>
          <a:prstGeom prst="rect">
            <a:avLst/>
          </a:prstGeom>
          <a:noFill/>
        </p:spPr>
        <p:txBody>
          <a:bodyPr wrap="none" rtlCol="0">
            <a:spAutoFit/>
          </a:bodyPr>
          <a:lstStyle/>
          <a:p>
            <a:pPr>
              <a:buNone/>
            </a:pPr>
            <a:r>
              <a:rPr lang="en-US" altLang="zh-CN" dirty="0">
                <a:latin typeface="Times New Roman" panose="02020603050405020304" pitchFamily="18" charset="0"/>
              </a:rPr>
              <a:t> </a:t>
            </a:r>
            <a:r>
              <a:rPr lang="en-US" altLang="zh-CN" dirty="0">
                <a:latin typeface="Times New Roman" panose="02020603050405020304" pitchFamily="18" charset="0"/>
                <a:ea typeface="黑体" panose="02010609060101010101" pitchFamily="49" charset="-122"/>
              </a:rPr>
              <a:t>Panoptic Segmentation Overview</a:t>
            </a:r>
          </a:p>
        </p:txBody>
      </p:sp>
    </p:spTree>
    <p:extLst>
      <p:ext uri="{BB962C8B-B14F-4D97-AF65-F5344CB8AC3E}">
        <p14:creationId xmlns:p14="http://schemas.microsoft.com/office/powerpoint/2010/main" val="95961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5"/>
          <p:cNvSpPr>
            <a:spLocks noGrp="1" noChangeArrowheads="1"/>
          </p:cNvSpPr>
          <p:nvPr>
            <p:ph type="body" idx="1"/>
          </p:nvPr>
        </p:nvSpPr>
        <p:spPr>
          <a:xfrm>
            <a:off x="0" y="1052736"/>
            <a:ext cx="9144000" cy="5805264"/>
          </a:xfrm>
          <a:noFill/>
        </p:spPr>
        <p:txBody>
          <a:bodyPr anchor="ctr"/>
          <a:lstStyle/>
          <a:p>
            <a:pPr marL="360000" indent="0" eaLnBrk="1" hangingPunct="1">
              <a:spcBef>
                <a:spcPts val="1200"/>
              </a:spcBef>
              <a:buNone/>
            </a:pPr>
            <a:r>
              <a:rPr lang="en-US" altLang="zh-CN" sz="2000" b="1" i="0" dirty="0">
                <a:effectLst/>
                <a:latin typeface="Times New Roman" panose="02020603050405020304" pitchFamily="18" charset="0"/>
                <a:cs typeface="Times New Roman" panose="02020603050405020304" pitchFamily="18" charset="0"/>
              </a:rPr>
              <a:t>Panoptic segmentation </a:t>
            </a:r>
            <a:r>
              <a:rPr lang="en-US" altLang="zh-CN" sz="2000" b="0" i="0" dirty="0">
                <a:effectLst/>
                <a:latin typeface="Times New Roman" panose="02020603050405020304" pitchFamily="18" charset="0"/>
                <a:cs typeface="Times New Roman" panose="02020603050405020304" pitchFamily="18" charset="0"/>
              </a:rPr>
              <a:t>is a computer vision task that combines two fundamental aspects of scene understanding: </a:t>
            </a:r>
            <a:r>
              <a:rPr lang="en-US" altLang="zh-CN" sz="2000" dirty="0">
                <a:latin typeface="Times New Roman" panose="02020603050405020304" pitchFamily="18" charset="0"/>
                <a:cs typeface="Times New Roman" panose="02020603050405020304" pitchFamily="18" charset="0"/>
              </a:rPr>
              <a:t>I</a:t>
            </a:r>
            <a:r>
              <a:rPr lang="en-US" altLang="zh-CN" sz="2000" i="0" dirty="0">
                <a:effectLst/>
                <a:latin typeface="Times New Roman" panose="02020603050405020304" pitchFamily="18" charset="0"/>
                <a:cs typeface="Times New Roman" panose="02020603050405020304" pitchFamily="18" charset="0"/>
              </a:rPr>
              <a:t>nstance </a:t>
            </a:r>
            <a:r>
              <a:rPr lang="en-US" altLang="zh-CN" sz="2000" dirty="0">
                <a:latin typeface="Times New Roman" panose="02020603050405020304" pitchFamily="18" charset="0"/>
                <a:cs typeface="Times New Roman" panose="02020603050405020304" pitchFamily="18" charset="0"/>
              </a:rPr>
              <a:t>S</a:t>
            </a:r>
            <a:r>
              <a:rPr lang="en-US" altLang="zh-CN" sz="2000" i="0" dirty="0">
                <a:effectLst/>
                <a:latin typeface="Times New Roman" panose="02020603050405020304" pitchFamily="18" charset="0"/>
                <a:cs typeface="Times New Roman" panose="02020603050405020304" pitchFamily="18" charset="0"/>
              </a:rPr>
              <a:t>egmentation </a:t>
            </a:r>
            <a:r>
              <a:rPr lang="en-US" altLang="zh-CN" sz="2000" b="0" i="0" dirty="0">
                <a:effectLst/>
                <a:latin typeface="Times New Roman" panose="02020603050405020304" pitchFamily="18" charset="0"/>
                <a:cs typeface="Times New Roman" panose="02020603050405020304" pitchFamily="18" charset="0"/>
              </a:rPr>
              <a:t>and </a:t>
            </a:r>
            <a:r>
              <a:rPr lang="en-US" altLang="zh-CN" sz="2000" dirty="0">
                <a:latin typeface="Times New Roman" panose="02020603050405020304" pitchFamily="18" charset="0"/>
                <a:cs typeface="Times New Roman" panose="02020603050405020304" pitchFamily="18" charset="0"/>
              </a:rPr>
              <a:t>S</a:t>
            </a:r>
            <a:r>
              <a:rPr lang="en-US" altLang="zh-CN" sz="2000" i="0" dirty="0">
                <a:effectLst/>
                <a:latin typeface="Times New Roman" panose="02020603050405020304" pitchFamily="18" charset="0"/>
                <a:cs typeface="Times New Roman" panose="02020603050405020304" pitchFamily="18" charset="0"/>
              </a:rPr>
              <a:t>emantic </a:t>
            </a:r>
            <a:r>
              <a:rPr lang="en-US" altLang="zh-CN" sz="2000" dirty="0">
                <a:latin typeface="Times New Roman" panose="02020603050405020304" pitchFamily="18" charset="0"/>
                <a:cs typeface="Times New Roman" panose="02020603050405020304" pitchFamily="18" charset="0"/>
              </a:rPr>
              <a:t>S</a:t>
            </a:r>
            <a:r>
              <a:rPr lang="en-US" altLang="zh-CN" sz="2000" i="0" dirty="0">
                <a:effectLst/>
                <a:latin typeface="Times New Roman" panose="02020603050405020304" pitchFamily="18" charset="0"/>
                <a:cs typeface="Times New Roman" panose="02020603050405020304" pitchFamily="18" charset="0"/>
              </a:rPr>
              <a:t>egmentation</a:t>
            </a:r>
            <a:r>
              <a:rPr lang="en-US" altLang="zh-CN" sz="2000" b="0" i="0" dirty="0">
                <a:effectLst/>
                <a:latin typeface="Times New Roman" panose="02020603050405020304" pitchFamily="18" charset="0"/>
                <a:cs typeface="Times New Roman" panose="02020603050405020304" pitchFamily="18" charset="0"/>
              </a:rPr>
              <a:t>. In this task, the goal is to segment an image into two types of regions:</a:t>
            </a:r>
          </a:p>
          <a:p>
            <a:pPr marL="702900" eaLnBrk="1" hangingPunct="1">
              <a:spcBef>
                <a:spcPts val="1200"/>
              </a:spcBef>
              <a:buClr>
                <a:schemeClr val="tx1"/>
              </a:buClr>
            </a:pPr>
            <a:r>
              <a:rPr lang="en-US" altLang="zh-CN" sz="2000" b="1" i="0" dirty="0">
                <a:effectLst/>
                <a:latin typeface="Times New Roman" panose="02020603050405020304" pitchFamily="18" charset="0"/>
                <a:cs typeface="Times New Roman" panose="02020603050405020304" pitchFamily="18" charset="0"/>
              </a:rPr>
              <a:t>Semantic Segmentation</a:t>
            </a:r>
            <a:r>
              <a:rPr lang="en-US" altLang="zh-CN" sz="2000" b="0" i="0" dirty="0">
                <a:effectLst/>
                <a:latin typeface="Times New Roman" panose="02020603050405020304" pitchFamily="18" charset="0"/>
                <a:cs typeface="Times New Roman" panose="02020603050405020304" pitchFamily="18" charset="0"/>
              </a:rPr>
              <a:t>: In semantic segmentation, every pixel in an image is assigned a class label that represents the category of the object or scene it belongs to. For example, in a street scene, every pixel might be labeled as "car", "road", "building", "pedestrian", etc.</a:t>
            </a:r>
          </a:p>
          <a:p>
            <a:pPr marL="702900" eaLnBrk="1" hangingPunct="1">
              <a:spcBef>
                <a:spcPts val="1200"/>
              </a:spcBef>
              <a:buClr>
                <a:schemeClr val="tx1"/>
              </a:buClr>
            </a:pPr>
            <a:r>
              <a:rPr lang="en-US" altLang="zh-CN" sz="2000" b="1" i="0" dirty="0">
                <a:effectLst/>
                <a:latin typeface="Times New Roman" panose="02020603050405020304" pitchFamily="18" charset="0"/>
                <a:cs typeface="Times New Roman" panose="02020603050405020304" pitchFamily="18" charset="0"/>
              </a:rPr>
              <a:t>Instance Segmentation</a:t>
            </a:r>
            <a:r>
              <a:rPr lang="en-US" altLang="zh-CN" sz="2000" b="0" i="0" dirty="0">
                <a:effectLst/>
                <a:latin typeface="Times New Roman" panose="02020603050405020304" pitchFamily="18" charset="0"/>
                <a:cs typeface="Times New Roman" panose="02020603050405020304" pitchFamily="18" charset="0"/>
              </a:rPr>
              <a:t>: Instance segmentation goes a step further by not only assigning class labels but also distinguishing between individual object instances of the same class. This means that if there are multiple cars in an image, each car is uniquely identified and segmented.</a:t>
            </a:r>
          </a:p>
          <a:p>
            <a:pPr marL="360000" indent="0" eaLnBrk="1" hangingPunct="1">
              <a:spcBef>
                <a:spcPts val="1200"/>
              </a:spcBef>
              <a:buClr>
                <a:schemeClr val="tx1"/>
              </a:buClr>
              <a:buNone/>
            </a:pPr>
            <a:r>
              <a:rPr lang="en-US" altLang="zh-CN" sz="2000" b="1" i="0" dirty="0">
                <a:effectLst/>
                <a:latin typeface="Times New Roman" panose="02020603050405020304" pitchFamily="18" charset="0"/>
                <a:cs typeface="Times New Roman" panose="02020603050405020304" pitchFamily="18" charset="0"/>
              </a:rPr>
              <a:t>DETR</a:t>
            </a:r>
            <a:r>
              <a:rPr lang="en-US" altLang="zh-CN" sz="2000" i="0" dirty="0">
                <a:effectLst/>
                <a:latin typeface="Times New Roman" panose="02020603050405020304" pitchFamily="18" charset="0"/>
                <a:cs typeface="Times New Roman" panose="02020603050405020304" pitchFamily="18" charset="0"/>
              </a:rPr>
              <a:t> is the earliest end-to-end object detection model, which introduces the </a:t>
            </a:r>
            <a:r>
              <a:rPr lang="en-US" altLang="zh-CN" sz="2000" b="1" i="0" dirty="0">
                <a:effectLst/>
                <a:latin typeface="Times New Roman" panose="02020603050405020304" pitchFamily="18" charset="0"/>
                <a:cs typeface="Times New Roman" panose="02020603050405020304" pitchFamily="18" charset="0"/>
              </a:rPr>
              <a:t>Transformer</a:t>
            </a:r>
            <a:r>
              <a:rPr lang="en-US" altLang="zh-CN" sz="2000" i="0" dirty="0">
                <a:effectLst/>
                <a:latin typeface="Times New Roman" panose="02020603050405020304" pitchFamily="18" charset="0"/>
                <a:cs typeface="Times New Roman" panose="02020603050405020304" pitchFamily="18" charset="0"/>
              </a:rPr>
              <a:t> Encoder-Decoder, and removes cumbersome steps such as Archer-box presets and NMS post-processing. In the experiment, the method of Faster R-CNN to Mask R-CNN was used to conduct panoramic segmentation experiments.</a:t>
            </a:r>
          </a:p>
        </p:txBody>
      </p:sp>
      <p:pic>
        <p:nvPicPr>
          <p:cNvPr id="2" name="图片 1">
            <a:extLst>
              <a:ext uri="{FF2B5EF4-FFF2-40B4-BE49-F238E27FC236}">
                <a16:creationId xmlns:a16="http://schemas.microsoft.com/office/drawing/2014/main" id="{D2164F41-02E8-7694-802A-3F91F0739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4" name="文本框 3">
            <a:extLst>
              <a:ext uri="{FF2B5EF4-FFF2-40B4-BE49-F238E27FC236}">
                <a16:creationId xmlns:a16="http://schemas.microsoft.com/office/drawing/2014/main" id="{0750D1AE-B3EA-4E2B-7D92-8F39890C294D}"/>
              </a:ext>
            </a:extLst>
          </p:cNvPr>
          <p:cNvSpPr txBox="1"/>
          <p:nvPr/>
        </p:nvSpPr>
        <p:spPr>
          <a:xfrm>
            <a:off x="899592" y="278602"/>
            <a:ext cx="4636206" cy="424732"/>
          </a:xfrm>
          <a:prstGeom prst="rect">
            <a:avLst/>
          </a:prstGeom>
          <a:noFill/>
        </p:spPr>
        <p:txBody>
          <a:bodyPr wrap="none" rtlCol="0">
            <a:spAutoFit/>
          </a:bodyPr>
          <a:lstStyle/>
          <a:p>
            <a:pPr>
              <a:buNone/>
            </a:pPr>
            <a:r>
              <a:rPr lang="en-US" altLang="zh-CN" dirty="0">
                <a:latin typeface="Times New Roman" panose="02020603050405020304" pitchFamily="18" charset="0"/>
              </a:rPr>
              <a:t> </a:t>
            </a:r>
            <a:r>
              <a:rPr lang="en-US" altLang="zh-CN" dirty="0">
                <a:latin typeface="Times New Roman" panose="02020603050405020304" pitchFamily="18" charset="0"/>
                <a:ea typeface="黑体" panose="02010609060101010101" pitchFamily="49" charset="-122"/>
              </a:rPr>
              <a:t>Panoptic Segmentation Overview</a:t>
            </a:r>
          </a:p>
        </p:txBody>
      </p:sp>
    </p:spTree>
    <p:extLst>
      <p:ext uri="{BB962C8B-B14F-4D97-AF65-F5344CB8AC3E}">
        <p14:creationId xmlns:p14="http://schemas.microsoft.com/office/powerpoint/2010/main" val="2386433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5"/>
          <p:cNvSpPr>
            <a:spLocks noGrp="1" noChangeArrowheads="1"/>
          </p:cNvSpPr>
          <p:nvPr>
            <p:ph type="body" idx="1"/>
          </p:nvPr>
        </p:nvSpPr>
        <p:spPr>
          <a:xfrm>
            <a:off x="215677" y="1102599"/>
            <a:ext cx="8712646" cy="5111750"/>
          </a:xfrm>
          <a:noFill/>
        </p:spPr>
        <p:txBody>
          <a:bodyPr/>
          <a:lstStyle/>
          <a:p>
            <a:pPr marL="0" indent="0" eaLnBrk="1" hangingPunct="1">
              <a:spcBef>
                <a:spcPts val="1200"/>
              </a:spcBef>
              <a:buNone/>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Inputs:</a:t>
            </a:r>
          </a:p>
          <a:p>
            <a:pPr eaLnBrk="1" hangingPunct="1">
              <a:spcBef>
                <a:spcPts val="1200"/>
              </a:spcBef>
              <a:buClrTx/>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Features: RGB images</a:t>
            </a:r>
          </a:p>
          <a:p>
            <a:pPr eaLnBrk="1" hangingPunct="1">
              <a:spcBef>
                <a:spcPts val="1200"/>
              </a:spcBef>
              <a:buClrTx/>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Targets: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image_id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masks</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labels, boxes, size,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orig_size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iscrowd</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area</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ts val="1800"/>
              </a:spcBef>
              <a:buNone/>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E.g.</a:t>
            </a:r>
          </a:p>
        </p:txBody>
      </p:sp>
      <p:pic>
        <p:nvPicPr>
          <p:cNvPr id="2" name="图片 1">
            <a:extLst>
              <a:ext uri="{FF2B5EF4-FFF2-40B4-BE49-F238E27FC236}">
                <a16:creationId xmlns:a16="http://schemas.microsoft.com/office/drawing/2014/main" id="{827EC71C-3770-4D90-5A51-F043B3451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pic>
        <p:nvPicPr>
          <p:cNvPr id="9" name="图片 8">
            <a:extLst>
              <a:ext uri="{FF2B5EF4-FFF2-40B4-BE49-F238E27FC236}">
                <a16:creationId xmlns:a16="http://schemas.microsoft.com/office/drawing/2014/main" id="{7D7F1ADB-E693-CF6E-AB74-676FDF9940BD}"/>
              </a:ext>
            </a:extLst>
          </p:cNvPr>
          <p:cNvPicPr>
            <a:picLocks noChangeAspect="1"/>
          </p:cNvPicPr>
          <p:nvPr/>
        </p:nvPicPr>
        <p:blipFill>
          <a:blip r:embed="rId4"/>
          <a:stretch>
            <a:fillRect/>
          </a:stretch>
        </p:blipFill>
        <p:spPr>
          <a:xfrm>
            <a:off x="395537" y="3297509"/>
            <a:ext cx="3048608" cy="2288437"/>
          </a:xfrm>
          <a:prstGeom prst="rect">
            <a:avLst/>
          </a:prstGeom>
        </p:spPr>
      </p:pic>
      <p:grpSp>
        <p:nvGrpSpPr>
          <p:cNvPr id="14" name="组合 13">
            <a:extLst>
              <a:ext uri="{FF2B5EF4-FFF2-40B4-BE49-F238E27FC236}">
                <a16:creationId xmlns:a16="http://schemas.microsoft.com/office/drawing/2014/main" id="{3FA007E5-D2BB-6B85-C946-A879787468C2}"/>
              </a:ext>
            </a:extLst>
          </p:cNvPr>
          <p:cNvGrpSpPr>
            <a:grpSpLocks noChangeAspect="1"/>
          </p:cNvGrpSpPr>
          <p:nvPr/>
        </p:nvGrpSpPr>
        <p:grpSpPr>
          <a:xfrm>
            <a:off x="4176871" y="3291531"/>
            <a:ext cx="4669432" cy="2314384"/>
            <a:chOff x="4427984" y="1484783"/>
            <a:chExt cx="4249290" cy="2106141"/>
          </a:xfrm>
        </p:grpSpPr>
        <p:pic>
          <p:nvPicPr>
            <p:cNvPr id="11" name="图片 10">
              <a:extLst>
                <a:ext uri="{FF2B5EF4-FFF2-40B4-BE49-F238E27FC236}">
                  <a16:creationId xmlns:a16="http://schemas.microsoft.com/office/drawing/2014/main" id="{1CE220D0-2B1F-9E10-4CA4-085BEC44C512}"/>
                </a:ext>
              </a:extLst>
            </p:cNvPr>
            <p:cNvPicPr>
              <a:picLocks noChangeAspect="1"/>
            </p:cNvPicPr>
            <p:nvPr/>
          </p:nvPicPr>
          <p:blipFill rotWithShape="1">
            <a:blip r:embed="rId5"/>
            <a:srcRect t="9484" b="53963"/>
            <a:stretch/>
          </p:blipFill>
          <p:spPr>
            <a:xfrm flipH="1">
              <a:off x="4427984" y="1484783"/>
              <a:ext cx="4249290" cy="1035500"/>
            </a:xfrm>
            <a:prstGeom prst="rect">
              <a:avLst/>
            </a:prstGeom>
          </p:spPr>
        </p:pic>
        <p:pic>
          <p:nvPicPr>
            <p:cNvPr id="13" name="图片 12">
              <a:extLst>
                <a:ext uri="{FF2B5EF4-FFF2-40B4-BE49-F238E27FC236}">
                  <a16:creationId xmlns:a16="http://schemas.microsoft.com/office/drawing/2014/main" id="{E5776473-ED94-E5C0-1DF6-6FC9FF7E5154}"/>
                </a:ext>
              </a:extLst>
            </p:cNvPr>
            <p:cNvPicPr>
              <a:picLocks noChangeAspect="1"/>
            </p:cNvPicPr>
            <p:nvPr/>
          </p:nvPicPr>
          <p:blipFill rotWithShape="1">
            <a:blip r:embed="rId5"/>
            <a:srcRect t="53885" b="9034"/>
            <a:stretch/>
          </p:blipFill>
          <p:spPr>
            <a:xfrm flipH="1">
              <a:off x="4427984" y="2540793"/>
              <a:ext cx="4247965" cy="1050131"/>
            </a:xfrm>
            <a:prstGeom prst="rect">
              <a:avLst/>
            </a:prstGeom>
          </p:spPr>
        </p:pic>
      </p:grpSp>
      <p:sp>
        <p:nvSpPr>
          <p:cNvPr id="23" name="文本框 22">
            <a:extLst>
              <a:ext uri="{FF2B5EF4-FFF2-40B4-BE49-F238E27FC236}">
                <a16:creationId xmlns:a16="http://schemas.microsoft.com/office/drawing/2014/main" id="{2E5493B2-822C-B19C-2F4F-CEBAE112177E}"/>
              </a:ext>
            </a:extLst>
          </p:cNvPr>
          <p:cNvSpPr txBox="1"/>
          <p:nvPr/>
        </p:nvSpPr>
        <p:spPr>
          <a:xfrm>
            <a:off x="1186990" y="5853234"/>
            <a:ext cx="1417376" cy="369332"/>
          </a:xfrm>
          <a:prstGeom prst="rect">
            <a:avLst/>
          </a:prstGeom>
          <a:noFill/>
        </p:spPr>
        <p:txBody>
          <a:bodyPr wrap="none" rtlCol="0">
            <a:spAutoFit/>
          </a:bodyPr>
          <a:lstStyle/>
          <a:p>
            <a:pPr>
              <a:buNone/>
            </a:pPr>
            <a:r>
              <a:rPr lang="en-US" altLang="zh-CN" sz="2000" b="0" dirty="0">
                <a:latin typeface="Times New Roman" panose="02020603050405020304" pitchFamily="18" charset="0"/>
                <a:ea typeface="宋体" panose="02010600030101010101" pitchFamily="2" charset="-122"/>
                <a:cs typeface="Times New Roman" panose="02020603050405020304" pitchFamily="18" charset="0"/>
              </a:rPr>
              <a:t>RGB Image</a:t>
            </a:r>
            <a:endParaRPr lang="zh-CN" altLang="en-US" sz="2000" b="0" dirty="0"/>
          </a:p>
        </p:txBody>
      </p:sp>
      <p:cxnSp>
        <p:nvCxnSpPr>
          <p:cNvPr id="25" name="直接连接符 24">
            <a:extLst>
              <a:ext uri="{FF2B5EF4-FFF2-40B4-BE49-F238E27FC236}">
                <a16:creationId xmlns:a16="http://schemas.microsoft.com/office/drawing/2014/main" id="{6394EB20-CFB1-43D5-1335-9F2E7DAF4318}"/>
              </a:ext>
            </a:extLst>
          </p:cNvPr>
          <p:cNvCxnSpPr/>
          <p:nvPr/>
        </p:nvCxnSpPr>
        <p:spPr bwMode="auto">
          <a:xfrm>
            <a:off x="3851920" y="3039244"/>
            <a:ext cx="0" cy="3096344"/>
          </a:xfrm>
          <a:prstGeom prst="line">
            <a:avLst/>
          </a:prstGeom>
          <a:ln>
            <a:solidFill>
              <a:srgbClr val="4C5C8C"/>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273D8674-DEA0-A9FA-F97B-F330C960EB60}"/>
              </a:ext>
            </a:extLst>
          </p:cNvPr>
          <p:cNvSpPr txBox="1"/>
          <p:nvPr/>
        </p:nvSpPr>
        <p:spPr>
          <a:xfrm>
            <a:off x="5669045" y="5853234"/>
            <a:ext cx="1563185" cy="369332"/>
          </a:xfrm>
          <a:prstGeom prst="rect">
            <a:avLst/>
          </a:prstGeom>
          <a:noFill/>
        </p:spPr>
        <p:txBody>
          <a:bodyPr wrap="none" rtlCol="0">
            <a:spAutoFit/>
          </a:bodyPr>
          <a:lstStyle/>
          <a:p>
            <a:pPr>
              <a:buNone/>
            </a:pPr>
            <a:r>
              <a:rPr lang="en-US" altLang="zh-CN" sz="2000" b="0" dirty="0">
                <a:latin typeface="Times New Roman" panose="02020603050405020304" pitchFamily="18" charset="0"/>
                <a:cs typeface="Times New Roman" panose="02020603050405020304" pitchFamily="18" charset="0"/>
              </a:rPr>
              <a:t>Target</a:t>
            </a:r>
            <a:r>
              <a:rPr lang="en-US" altLang="zh-CN" sz="2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latin typeface="Times New Roman" panose="02020603050405020304" pitchFamily="18" charset="0"/>
                <a:cs typeface="Times New Roman" panose="02020603050405020304" pitchFamily="18" charset="0"/>
              </a:rPr>
              <a:t>M</a:t>
            </a:r>
            <a:r>
              <a:rPr lang="en-US" altLang="zh-CN" sz="2000" b="0" dirty="0">
                <a:latin typeface="Times New Roman" panose="02020603050405020304" pitchFamily="18" charset="0"/>
                <a:ea typeface="宋体" panose="02010600030101010101" pitchFamily="2" charset="-122"/>
                <a:cs typeface="Times New Roman" panose="02020603050405020304" pitchFamily="18" charset="0"/>
              </a:rPr>
              <a:t>asks</a:t>
            </a:r>
            <a:endParaRPr lang="zh-CN" altLang="en-US" sz="2000" b="0" dirty="0"/>
          </a:p>
        </p:txBody>
      </p:sp>
      <p:sp>
        <p:nvSpPr>
          <p:cNvPr id="27" name="文本框 26">
            <a:extLst>
              <a:ext uri="{FF2B5EF4-FFF2-40B4-BE49-F238E27FC236}">
                <a16:creationId xmlns:a16="http://schemas.microsoft.com/office/drawing/2014/main" id="{B2358001-4897-E3A3-CE1E-B6C39DF29CF9}"/>
              </a:ext>
            </a:extLst>
          </p:cNvPr>
          <p:cNvSpPr txBox="1"/>
          <p:nvPr/>
        </p:nvSpPr>
        <p:spPr>
          <a:xfrm>
            <a:off x="899592" y="278602"/>
            <a:ext cx="1887055" cy="424732"/>
          </a:xfrm>
          <a:prstGeom prst="rect">
            <a:avLst/>
          </a:prstGeom>
          <a:noFill/>
        </p:spPr>
        <p:txBody>
          <a:bodyPr wrap="none" rtlCol="0">
            <a:spAutoFit/>
          </a:bodyPr>
          <a:lstStyle/>
          <a:p>
            <a:pPr>
              <a:buNone/>
            </a:pPr>
            <a:r>
              <a:rPr lang="en-US" altLang="zh-CN" dirty="0">
                <a:latin typeface="Times New Roman" panose="02020603050405020304" pitchFamily="18" charset="0"/>
              </a:rPr>
              <a:t> IO of DETR</a:t>
            </a:r>
            <a:endParaRPr lang="en-US" altLang="zh-CN"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550096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5"/>
          <p:cNvSpPr>
            <a:spLocks noGrp="1" noChangeArrowheads="1"/>
          </p:cNvSpPr>
          <p:nvPr>
            <p:ph type="body" idx="1"/>
          </p:nvPr>
        </p:nvSpPr>
        <p:spPr>
          <a:xfrm>
            <a:off x="179512" y="1120167"/>
            <a:ext cx="8784976" cy="5111750"/>
          </a:xfrm>
          <a:noFill/>
        </p:spPr>
        <p:txBody>
          <a:bodyPr/>
          <a:lstStyle/>
          <a:p>
            <a:pPr marL="0" indent="0" eaLnBrk="1" hangingPunct="1">
              <a:spcBef>
                <a:spcPts val="1200"/>
              </a:spcBef>
              <a:buNone/>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Outputs:</a:t>
            </a:r>
          </a:p>
          <a:p>
            <a:pPr eaLnBrk="1" hangingPunct="1">
              <a:spcBef>
                <a:spcPts val="1200"/>
              </a:spcBef>
              <a:buClrTx/>
            </a:pP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pred_logits</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pred_boxes</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pred_masks</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spcBef>
                <a:spcPts val="1200"/>
              </a:spcBef>
              <a:buNone/>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E.g.</a:t>
            </a:r>
          </a:p>
          <a:p>
            <a:pPr marL="0" indent="0" eaLnBrk="1" hangingPunct="1">
              <a:spcBef>
                <a:spcPts val="1200"/>
              </a:spcBef>
              <a:buNone/>
            </a:pP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827EC71C-3770-4D90-5A51-F043B3451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pic>
        <p:nvPicPr>
          <p:cNvPr id="1027" name="Picture 3">
            <a:extLst>
              <a:ext uri="{FF2B5EF4-FFF2-40B4-BE49-F238E27FC236}">
                <a16:creationId xmlns:a16="http://schemas.microsoft.com/office/drawing/2014/main" id="{6569AA2F-31BD-4DA2-6E99-37FCED7FF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68960"/>
            <a:ext cx="4176373"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81692EE-F116-9C2B-99E5-D85377DEFA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833" y="3068960"/>
            <a:ext cx="3453686" cy="23042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a:extLst>
              <a:ext uri="{FF2B5EF4-FFF2-40B4-BE49-F238E27FC236}">
                <a16:creationId xmlns:a16="http://schemas.microsoft.com/office/drawing/2014/main" id="{2F46D296-90AD-B653-F114-613CC4B1C65A}"/>
              </a:ext>
            </a:extLst>
          </p:cNvPr>
          <p:cNvCxnSpPr/>
          <p:nvPr/>
        </p:nvCxnSpPr>
        <p:spPr bwMode="auto">
          <a:xfrm>
            <a:off x="4211960" y="2866197"/>
            <a:ext cx="0" cy="3096344"/>
          </a:xfrm>
          <a:prstGeom prst="line">
            <a:avLst/>
          </a:prstGeom>
          <a:ln>
            <a:solidFill>
              <a:srgbClr val="4C5C8C"/>
            </a:solidFill>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1284A364-7B2D-FCAC-3420-12C4B30851F9}"/>
              </a:ext>
            </a:extLst>
          </p:cNvPr>
          <p:cNvSpPr txBox="1"/>
          <p:nvPr/>
        </p:nvSpPr>
        <p:spPr>
          <a:xfrm>
            <a:off x="1375988" y="5593209"/>
            <a:ext cx="1417376" cy="369332"/>
          </a:xfrm>
          <a:prstGeom prst="rect">
            <a:avLst/>
          </a:prstGeom>
          <a:noFill/>
        </p:spPr>
        <p:txBody>
          <a:bodyPr wrap="none" rtlCol="0">
            <a:spAutoFit/>
          </a:bodyPr>
          <a:lstStyle/>
          <a:p>
            <a:pPr>
              <a:buNone/>
            </a:pPr>
            <a:r>
              <a:rPr lang="en-US" altLang="zh-CN" sz="2000" b="0" dirty="0">
                <a:latin typeface="Times New Roman" panose="02020603050405020304" pitchFamily="18" charset="0"/>
                <a:ea typeface="宋体" panose="02010600030101010101" pitchFamily="2" charset="-122"/>
                <a:cs typeface="Times New Roman" panose="02020603050405020304" pitchFamily="18" charset="0"/>
              </a:rPr>
              <a:t>RGB Image</a:t>
            </a:r>
            <a:endParaRPr lang="zh-CN" altLang="en-US" sz="2000" b="0" dirty="0"/>
          </a:p>
        </p:txBody>
      </p:sp>
      <p:sp>
        <p:nvSpPr>
          <p:cNvPr id="10" name="文本框 9">
            <a:extLst>
              <a:ext uri="{FF2B5EF4-FFF2-40B4-BE49-F238E27FC236}">
                <a16:creationId xmlns:a16="http://schemas.microsoft.com/office/drawing/2014/main" id="{C273FBFE-82EE-8C01-5DCD-C38A40F0DC7F}"/>
              </a:ext>
            </a:extLst>
          </p:cNvPr>
          <p:cNvSpPr txBox="1"/>
          <p:nvPr/>
        </p:nvSpPr>
        <p:spPr>
          <a:xfrm>
            <a:off x="5675781" y="5593209"/>
            <a:ext cx="1968809" cy="369332"/>
          </a:xfrm>
          <a:prstGeom prst="rect">
            <a:avLst/>
          </a:prstGeom>
          <a:noFill/>
        </p:spPr>
        <p:txBody>
          <a:bodyPr wrap="none" rtlCol="0">
            <a:spAutoFit/>
          </a:bodyPr>
          <a:lstStyle/>
          <a:p>
            <a:pPr>
              <a:buNone/>
            </a:pPr>
            <a:r>
              <a:rPr lang="en-US" altLang="zh-CN" sz="2000" b="0" dirty="0">
                <a:latin typeface="Times New Roman" panose="02020603050405020304" pitchFamily="18" charset="0"/>
                <a:cs typeface="Times New Roman" panose="02020603050405020304" pitchFamily="18" charset="0"/>
              </a:rPr>
              <a:t>Prediction Masks</a:t>
            </a:r>
            <a:endParaRPr lang="zh-CN" altLang="en-US" sz="2000" b="0" dirty="0"/>
          </a:p>
        </p:txBody>
      </p:sp>
      <p:sp>
        <p:nvSpPr>
          <p:cNvPr id="11" name="文本框 10">
            <a:extLst>
              <a:ext uri="{FF2B5EF4-FFF2-40B4-BE49-F238E27FC236}">
                <a16:creationId xmlns:a16="http://schemas.microsoft.com/office/drawing/2014/main" id="{DB7591F1-805C-9C4D-A100-832F3B4690AB}"/>
              </a:ext>
            </a:extLst>
          </p:cNvPr>
          <p:cNvSpPr txBox="1"/>
          <p:nvPr/>
        </p:nvSpPr>
        <p:spPr>
          <a:xfrm>
            <a:off x="899754" y="278602"/>
            <a:ext cx="1887055" cy="424732"/>
          </a:xfrm>
          <a:prstGeom prst="rect">
            <a:avLst/>
          </a:prstGeom>
          <a:noFill/>
        </p:spPr>
        <p:txBody>
          <a:bodyPr wrap="none" rtlCol="0">
            <a:spAutoFit/>
          </a:bodyPr>
          <a:lstStyle/>
          <a:p>
            <a:pPr>
              <a:buNone/>
            </a:pPr>
            <a:r>
              <a:rPr lang="en-US" altLang="zh-CN" dirty="0">
                <a:latin typeface="Times New Roman" panose="02020603050405020304" pitchFamily="18" charset="0"/>
              </a:rPr>
              <a:t> IO of DETR</a:t>
            </a:r>
            <a:endParaRPr lang="en-US" altLang="zh-CN"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975434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7EC71C-3770-4D90-5A51-F043B3451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5" name="矩形: 圆角 4">
            <a:extLst>
              <a:ext uri="{FF2B5EF4-FFF2-40B4-BE49-F238E27FC236}">
                <a16:creationId xmlns:a16="http://schemas.microsoft.com/office/drawing/2014/main" id="{701579E0-67B0-B022-451A-9E9AAC917791}"/>
              </a:ext>
            </a:extLst>
          </p:cNvPr>
          <p:cNvSpPr>
            <a:spLocks noChangeAspect="1"/>
          </p:cNvSpPr>
          <p:nvPr/>
        </p:nvSpPr>
        <p:spPr>
          <a:xfrm>
            <a:off x="4048718" y="3184202"/>
            <a:ext cx="2422360" cy="527736"/>
          </a:xfrm>
          <a:prstGeom prst="roundRect">
            <a:avLst/>
          </a:prstGeom>
          <a:solidFill>
            <a:srgbClr val="F4F4F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b="0" dirty="0">
              <a:solidFill>
                <a:schemeClr val="tx1"/>
              </a:solidFill>
              <a:latin typeface="Times New Roman" panose="02020603050405020304" pitchFamily="18" charset="0"/>
              <a:ea typeface="仿宋" panose="02010609060101010101" pitchFamily="49" charset="-122"/>
            </a:endParaRPr>
          </a:p>
        </p:txBody>
      </p:sp>
      <p:cxnSp>
        <p:nvCxnSpPr>
          <p:cNvPr id="6" name="直接箭头连接符 5">
            <a:extLst>
              <a:ext uri="{FF2B5EF4-FFF2-40B4-BE49-F238E27FC236}">
                <a16:creationId xmlns:a16="http://schemas.microsoft.com/office/drawing/2014/main" id="{366B7C2E-69A0-BC5E-1FD5-77A66A93A573}"/>
              </a:ext>
            </a:extLst>
          </p:cNvPr>
          <p:cNvCxnSpPr>
            <a:cxnSpLocks noChangeAspect="1"/>
          </p:cNvCxnSpPr>
          <p:nvPr/>
        </p:nvCxnSpPr>
        <p:spPr>
          <a:xfrm flipV="1">
            <a:off x="4934879" y="3578868"/>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D8EF92B-C423-A393-7D3D-12E602C04E73}"/>
              </a:ext>
            </a:extLst>
          </p:cNvPr>
          <p:cNvCxnSpPr>
            <a:cxnSpLocks noChangeAspect="1"/>
          </p:cNvCxnSpPr>
          <p:nvPr/>
        </p:nvCxnSpPr>
        <p:spPr>
          <a:xfrm flipV="1">
            <a:off x="4287179" y="3578868"/>
            <a:ext cx="0" cy="294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9BB8F72-D2FD-38EB-E0CF-431044D516AC}"/>
              </a:ext>
            </a:extLst>
          </p:cNvPr>
          <p:cNvCxnSpPr>
            <a:cxnSpLocks noChangeAspect="1"/>
          </p:cNvCxnSpPr>
          <p:nvPr/>
        </p:nvCxnSpPr>
        <p:spPr>
          <a:xfrm flipV="1">
            <a:off x="5554338" y="3578868"/>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2E2CBE01-F1DB-11DD-FE36-1649669E20B5}"/>
              </a:ext>
            </a:extLst>
          </p:cNvPr>
          <p:cNvCxnSpPr>
            <a:cxnSpLocks noChangeAspect="1"/>
          </p:cNvCxnSpPr>
          <p:nvPr/>
        </p:nvCxnSpPr>
        <p:spPr>
          <a:xfrm flipH="1" flipV="1">
            <a:off x="6198704" y="3583387"/>
            <a:ext cx="1667"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A8E419C-A088-56DC-9182-E6417EBFC9C1}"/>
              </a:ext>
            </a:extLst>
          </p:cNvPr>
          <p:cNvCxnSpPr>
            <a:cxnSpLocks noChangeAspect="1"/>
          </p:cNvCxnSpPr>
          <p:nvPr/>
        </p:nvCxnSpPr>
        <p:spPr>
          <a:xfrm flipV="1">
            <a:off x="4934879" y="4094263"/>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75E9D2C-331B-4AF5-341C-35ABB8C0D2C8}"/>
              </a:ext>
            </a:extLst>
          </p:cNvPr>
          <p:cNvCxnSpPr>
            <a:cxnSpLocks noChangeAspect="1"/>
          </p:cNvCxnSpPr>
          <p:nvPr/>
        </p:nvCxnSpPr>
        <p:spPr>
          <a:xfrm flipH="1" flipV="1">
            <a:off x="6200371" y="4094263"/>
            <a:ext cx="1667"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3938E05-E1BF-5924-DD3E-A6470D2850AE}"/>
              </a:ext>
            </a:extLst>
          </p:cNvPr>
          <p:cNvCxnSpPr>
            <a:cxnSpLocks noChangeAspect="1"/>
          </p:cNvCxnSpPr>
          <p:nvPr/>
        </p:nvCxnSpPr>
        <p:spPr>
          <a:xfrm flipV="1">
            <a:off x="5554338" y="4094263"/>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C89F2F8-4246-86A2-155C-916F17557A91}"/>
              </a:ext>
            </a:extLst>
          </p:cNvPr>
          <p:cNvCxnSpPr>
            <a:cxnSpLocks noChangeAspect="1"/>
          </p:cNvCxnSpPr>
          <p:nvPr/>
        </p:nvCxnSpPr>
        <p:spPr>
          <a:xfrm flipV="1">
            <a:off x="4287179" y="4094263"/>
            <a:ext cx="0" cy="294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074A5AE-6A14-BC55-80E6-8FD5A274EF20}"/>
              </a:ext>
            </a:extLst>
          </p:cNvPr>
          <p:cNvCxnSpPr>
            <a:cxnSpLocks noChangeAspect="1"/>
          </p:cNvCxnSpPr>
          <p:nvPr/>
        </p:nvCxnSpPr>
        <p:spPr>
          <a:xfrm flipV="1">
            <a:off x="4934879" y="4532350"/>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B4567E91-3FBD-EA9E-D4E4-7E6C8617C31F}"/>
              </a:ext>
            </a:extLst>
          </p:cNvPr>
          <p:cNvCxnSpPr>
            <a:cxnSpLocks noChangeAspect="1"/>
          </p:cNvCxnSpPr>
          <p:nvPr/>
        </p:nvCxnSpPr>
        <p:spPr>
          <a:xfrm flipH="1" flipV="1">
            <a:off x="6200371" y="4532350"/>
            <a:ext cx="1667"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E4C98EC-4C1C-973E-6417-8E304F1F5481}"/>
              </a:ext>
            </a:extLst>
          </p:cNvPr>
          <p:cNvCxnSpPr>
            <a:cxnSpLocks noChangeAspect="1"/>
          </p:cNvCxnSpPr>
          <p:nvPr/>
        </p:nvCxnSpPr>
        <p:spPr>
          <a:xfrm flipV="1">
            <a:off x="4287179" y="4532350"/>
            <a:ext cx="0" cy="294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839FDD8-D1FA-2736-6958-E2AE39DCDE1B}"/>
              </a:ext>
            </a:extLst>
          </p:cNvPr>
          <p:cNvCxnSpPr>
            <a:cxnSpLocks noChangeAspect="1"/>
          </p:cNvCxnSpPr>
          <p:nvPr/>
        </p:nvCxnSpPr>
        <p:spPr>
          <a:xfrm flipV="1">
            <a:off x="5554338" y="4532350"/>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EFFA74D-0196-2AF9-742D-C3BA58C275B9}"/>
              </a:ext>
            </a:extLst>
          </p:cNvPr>
          <p:cNvCxnSpPr>
            <a:cxnSpLocks noChangeAspect="1"/>
          </p:cNvCxnSpPr>
          <p:nvPr/>
        </p:nvCxnSpPr>
        <p:spPr>
          <a:xfrm flipH="1" flipV="1">
            <a:off x="1925439" y="2337782"/>
            <a:ext cx="57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7358AF6-D9C7-0803-EB06-97741AE8742E}"/>
              </a:ext>
            </a:extLst>
          </p:cNvPr>
          <p:cNvCxnSpPr>
            <a:cxnSpLocks noChangeAspect="1"/>
          </p:cNvCxnSpPr>
          <p:nvPr/>
        </p:nvCxnSpPr>
        <p:spPr>
          <a:xfrm flipV="1">
            <a:off x="2860883" y="2338361"/>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F808C3E-C5DE-B1F4-30C7-EF9EA332E545}"/>
              </a:ext>
            </a:extLst>
          </p:cNvPr>
          <p:cNvCxnSpPr>
            <a:cxnSpLocks noChangeAspect="1"/>
          </p:cNvCxnSpPr>
          <p:nvPr/>
        </p:nvCxnSpPr>
        <p:spPr>
          <a:xfrm flipV="1">
            <a:off x="3493127" y="2337782"/>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65856FC-D7B7-E4E4-46EC-6610E7A02DC4}"/>
              </a:ext>
            </a:extLst>
          </p:cNvPr>
          <p:cNvCxnSpPr>
            <a:cxnSpLocks noChangeAspect="1"/>
          </p:cNvCxnSpPr>
          <p:nvPr/>
        </p:nvCxnSpPr>
        <p:spPr>
          <a:xfrm flipV="1">
            <a:off x="2232803" y="2337782"/>
            <a:ext cx="0" cy="288000"/>
          </a:xfrm>
          <a:prstGeom prst="straightConnector1">
            <a:avLst/>
          </a:prstGeom>
          <a:ln w="190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C1E8ED2-46DB-4B67-DF55-A4EDA0113302}"/>
              </a:ext>
            </a:extLst>
          </p:cNvPr>
          <p:cNvCxnSpPr>
            <a:cxnSpLocks noChangeAspect="1"/>
          </p:cNvCxnSpPr>
          <p:nvPr/>
        </p:nvCxnSpPr>
        <p:spPr>
          <a:xfrm flipV="1">
            <a:off x="2546558" y="2341534"/>
            <a:ext cx="621"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1D7267C-47E7-D25B-83B0-E04FE3376B4A}"/>
              </a:ext>
            </a:extLst>
          </p:cNvPr>
          <p:cNvCxnSpPr>
            <a:cxnSpLocks noChangeAspect="1"/>
          </p:cNvCxnSpPr>
          <p:nvPr/>
        </p:nvCxnSpPr>
        <p:spPr>
          <a:xfrm flipH="1" flipV="1">
            <a:off x="3174446" y="2337782"/>
            <a:ext cx="4356"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1808F8DF-0C54-4692-4944-535FF1C08452}"/>
              </a:ext>
            </a:extLst>
          </p:cNvPr>
          <p:cNvPicPr>
            <a:picLocks noChangeAspect="1"/>
          </p:cNvPicPr>
          <p:nvPr/>
        </p:nvPicPr>
        <p:blipFill rotWithShape="1">
          <a:blip r:embed="rId4">
            <a:extLst>
              <a:ext uri="{28A0092B-C50C-407E-A947-70E740481C1C}">
                <a14:useLocalDpi xmlns:a14="http://schemas.microsoft.com/office/drawing/2010/main" val="0"/>
              </a:ext>
            </a:extLst>
          </a:blip>
          <a:srcRect l="2583" t="3282" r="2086" b="2614"/>
          <a:stretch/>
        </p:blipFill>
        <p:spPr>
          <a:xfrm>
            <a:off x="279522" y="4786344"/>
            <a:ext cx="1021115" cy="1082510"/>
          </a:xfrm>
          <a:prstGeom prst="rect">
            <a:avLst/>
          </a:prstGeom>
          <a:ln w="19050">
            <a:solidFill>
              <a:schemeClr val="tx1"/>
            </a:solidFill>
          </a:ln>
          <a:scene3d>
            <a:camera prst="isometricBottomDown">
              <a:rot lat="3262746" lon="18121248" rev="18444824"/>
            </a:camera>
            <a:lightRig rig="threePt" dir="t"/>
          </a:scene3d>
        </p:spPr>
      </p:pic>
      <p:cxnSp>
        <p:nvCxnSpPr>
          <p:cNvPr id="31" name="直接箭头连接符 30">
            <a:extLst>
              <a:ext uri="{FF2B5EF4-FFF2-40B4-BE49-F238E27FC236}">
                <a16:creationId xmlns:a16="http://schemas.microsoft.com/office/drawing/2014/main" id="{B61ACAE3-7683-E9C8-C48A-EDE851F2391E}"/>
              </a:ext>
            </a:extLst>
          </p:cNvPr>
          <p:cNvCxnSpPr>
            <a:cxnSpLocks noChangeAspect="1"/>
          </p:cNvCxnSpPr>
          <p:nvPr/>
        </p:nvCxnSpPr>
        <p:spPr>
          <a:xfrm flipV="1">
            <a:off x="814299" y="4454717"/>
            <a:ext cx="0" cy="8236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4" name="文本框 28">
            <a:extLst>
              <a:ext uri="{FF2B5EF4-FFF2-40B4-BE49-F238E27FC236}">
                <a16:creationId xmlns:a16="http://schemas.microsoft.com/office/drawing/2014/main" id="{E081F769-D12C-431D-F129-C52F4876005A}"/>
              </a:ext>
            </a:extLst>
          </p:cNvPr>
          <p:cNvSpPr txBox="1">
            <a:spLocks noChangeAspect="1"/>
          </p:cNvSpPr>
          <p:nvPr/>
        </p:nvSpPr>
        <p:spPr>
          <a:xfrm>
            <a:off x="777030" y="4661582"/>
            <a:ext cx="871784" cy="2585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altLang="zh-CN" sz="1200" dirty="0">
                <a:latin typeface="Times New Roman" panose="02020603050405020304" pitchFamily="18" charset="0"/>
                <a:ea typeface="仿宋" panose="02010609060101010101" pitchFamily="49" charset="-122"/>
              </a:rPr>
              <a:t>Backbone</a:t>
            </a:r>
            <a:endParaRPr lang="zh-CN" altLang="en-US" sz="1200" dirty="0">
              <a:latin typeface="Times New Roman" panose="02020603050405020304" pitchFamily="18" charset="0"/>
              <a:ea typeface="仿宋" panose="02010609060101010101" pitchFamily="49" charset="-122"/>
            </a:endParaRPr>
          </a:p>
        </p:txBody>
      </p:sp>
      <p:sp>
        <p:nvSpPr>
          <p:cNvPr id="1025" name="文本框 3">
            <a:extLst>
              <a:ext uri="{FF2B5EF4-FFF2-40B4-BE49-F238E27FC236}">
                <a16:creationId xmlns:a16="http://schemas.microsoft.com/office/drawing/2014/main" id="{25311B72-EC5A-BFF8-957D-38C1E4054606}"/>
              </a:ext>
            </a:extLst>
          </p:cNvPr>
          <p:cNvSpPr txBox="1">
            <a:spLocks noChangeAspect="1"/>
          </p:cNvSpPr>
          <p:nvPr/>
        </p:nvSpPr>
        <p:spPr>
          <a:xfrm>
            <a:off x="-114756" y="1772816"/>
            <a:ext cx="1545130" cy="2585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altLang="zh-CN" sz="1200" dirty="0">
                <a:latin typeface="Times New Roman" panose="02020603050405020304" pitchFamily="18" charset="0"/>
                <a:ea typeface="仿宋" panose="02010609060101010101" pitchFamily="49" charset="-122"/>
              </a:rPr>
              <a:t>Position Encoding</a:t>
            </a:r>
            <a:endParaRPr lang="zh-CN" altLang="en-US" sz="1200" dirty="0">
              <a:latin typeface="Times New Roman" panose="02020603050405020304" pitchFamily="18" charset="0"/>
              <a:ea typeface="仿宋" panose="02010609060101010101" pitchFamily="49" charset="-122"/>
            </a:endParaRPr>
          </a:p>
        </p:txBody>
      </p:sp>
      <mc:AlternateContent xmlns:mc="http://schemas.openxmlformats.org/markup-compatibility/2006" xmlns:a14="http://schemas.microsoft.com/office/drawing/2010/main">
        <mc:Choice Requires="a14">
          <p:sp>
            <p:nvSpPr>
              <p:cNvPr id="1028" name="文本框 6">
                <a:extLst>
                  <a:ext uri="{FF2B5EF4-FFF2-40B4-BE49-F238E27FC236}">
                    <a16:creationId xmlns:a16="http://schemas.microsoft.com/office/drawing/2014/main" id="{2404FA06-F3C3-5152-5B16-9313BC231579}"/>
                  </a:ext>
                </a:extLst>
              </p:cNvPr>
              <p:cNvSpPr txBox="1">
                <a:spLocks noChangeAspect="1"/>
              </p:cNvSpPr>
              <p:nvPr/>
            </p:nvSpPr>
            <p:spPr>
              <a:xfrm>
                <a:off x="298182" y="5759973"/>
                <a:ext cx="1048995"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14:m>
                  <m:oMathPara xmlns:m="http://schemas.openxmlformats.org/officeDocument/2006/math">
                    <m:oMathParaPr>
                      <m:jc m:val="centerGroup"/>
                    </m:oMathParaPr>
                    <m:oMath xmlns:m="http://schemas.openxmlformats.org/officeDocument/2006/math">
                      <m:r>
                        <a:rPr lang="en-US" altLang="zh-CN" sz="1000" b="0" i="1" smtClean="0">
                          <a:solidFill>
                            <a:schemeClr val="tx1"/>
                          </a:solidFill>
                          <a:latin typeface="Cambria Math" panose="02040503050406030204" pitchFamily="18" charset="0"/>
                          <a:ea typeface="仿宋" panose="02010609060101010101" pitchFamily="49" charset="-122"/>
                        </a:rPr>
                        <m:t>3×</m:t>
                      </m:r>
                      <m:r>
                        <a:rPr lang="en-US" altLang="zh-CN" sz="1000" b="0" i="1" smtClean="0">
                          <a:solidFill>
                            <a:schemeClr val="tx1"/>
                          </a:solidFill>
                          <a:latin typeface="Cambria Math" panose="02040503050406030204" pitchFamily="18" charset="0"/>
                          <a:ea typeface="仿宋" panose="02010609060101010101" pitchFamily="49" charset="-122"/>
                        </a:rPr>
                        <m:t>𝐻</m:t>
                      </m:r>
                      <m:r>
                        <a:rPr lang="en-US" altLang="zh-CN" sz="1000" b="0" i="1" smtClean="0">
                          <a:solidFill>
                            <a:schemeClr val="tx1"/>
                          </a:solidFill>
                          <a:latin typeface="Cambria Math" panose="02040503050406030204" pitchFamily="18" charset="0"/>
                          <a:ea typeface="仿宋" panose="02010609060101010101" pitchFamily="49" charset="-122"/>
                        </a:rPr>
                        <m:t>×</m:t>
                      </m:r>
                      <m:r>
                        <a:rPr lang="en-US" altLang="zh-CN" sz="1000" b="0" i="1" smtClean="0">
                          <a:solidFill>
                            <a:schemeClr val="tx1"/>
                          </a:solidFill>
                          <a:latin typeface="Cambria Math" panose="02040503050406030204" pitchFamily="18" charset="0"/>
                          <a:ea typeface="仿宋" panose="02010609060101010101" pitchFamily="49" charset="-122"/>
                        </a:rPr>
                        <m:t>𝑊</m:t>
                      </m:r>
                    </m:oMath>
                  </m:oMathPara>
                </a14:m>
                <a:endParaRPr lang="zh-CN" altLang="en-US" sz="1000" b="0" dirty="0">
                  <a:solidFill>
                    <a:schemeClr val="tx1"/>
                  </a:solidFill>
                  <a:latin typeface="Times New Roman" panose="02020603050405020304" pitchFamily="18" charset="0"/>
                  <a:ea typeface="仿宋" panose="02010609060101010101" pitchFamily="49" charset="-122"/>
                </a:endParaRPr>
              </a:p>
            </p:txBody>
          </p:sp>
        </mc:Choice>
        <mc:Fallback xmlns="">
          <p:sp>
            <p:nvSpPr>
              <p:cNvPr id="1028" name="文本框 6">
                <a:extLst>
                  <a:ext uri="{FF2B5EF4-FFF2-40B4-BE49-F238E27FC236}">
                    <a16:creationId xmlns:a16="http://schemas.microsoft.com/office/drawing/2014/main" id="{2404FA06-F3C3-5152-5B16-9313BC231579}"/>
                  </a:ext>
                </a:extLst>
              </p:cNvPr>
              <p:cNvSpPr txBox="1">
                <a:spLocks noRot="1" noChangeAspect="1" noMove="1" noResize="1" noEditPoints="1" noAdjustHandles="1" noChangeArrowheads="1" noChangeShapeType="1" noTextEdit="1"/>
              </p:cNvSpPr>
              <p:nvPr/>
            </p:nvSpPr>
            <p:spPr>
              <a:xfrm>
                <a:off x="298182" y="5759973"/>
                <a:ext cx="1048995" cy="2308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9" name="文本框 8">
                <a:extLst>
                  <a:ext uri="{FF2B5EF4-FFF2-40B4-BE49-F238E27FC236}">
                    <a16:creationId xmlns:a16="http://schemas.microsoft.com/office/drawing/2014/main" id="{005868D9-3383-4DAF-828B-E62BA71530BB}"/>
                  </a:ext>
                </a:extLst>
              </p:cNvPr>
              <p:cNvSpPr txBox="1">
                <a:spLocks noChangeAspect="1"/>
              </p:cNvSpPr>
              <p:nvPr/>
            </p:nvSpPr>
            <p:spPr>
              <a:xfrm>
                <a:off x="-26671" y="4033328"/>
                <a:ext cx="1203523" cy="3516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14:m>
                  <m:oMathPara xmlns:m="http://schemas.openxmlformats.org/officeDocument/2006/math">
                    <m:oMathParaPr>
                      <m:jc m:val="centerGroup"/>
                    </m:oMathParaPr>
                    <m:oMath xmlns:m="http://schemas.openxmlformats.org/officeDocument/2006/math">
                      <m:r>
                        <a:rPr lang="en-US" altLang="zh-CN" sz="1000" b="0" i="1" smtClean="0">
                          <a:solidFill>
                            <a:schemeClr val="tx1"/>
                          </a:solidFill>
                          <a:latin typeface="Cambria Math" panose="02040503050406030204" pitchFamily="18" charset="0"/>
                          <a:ea typeface="仿宋" panose="02010609060101010101" pitchFamily="49" charset="-122"/>
                        </a:rPr>
                        <m:t>𝑑</m:t>
                      </m:r>
                      <m:r>
                        <a:rPr lang="en-US" altLang="zh-CN" sz="1000" b="0" i="1" smtClean="0">
                          <a:solidFill>
                            <a:schemeClr val="tx1"/>
                          </a:solidFill>
                          <a:latin typeface="Cambria Math" panose="02040503050406030204" pitchFamily="18" charset="0"/>
                          <a:ea typeface="仿宋" panose="02010609060101010101" pitchFamily="49" charset="-122"/>
                        </a:rPr>
                        <m:t>×</m:t>
                      </m:r>
                      <m:f>
                        <m:fPr>
                          <m:ctrlPr>
                            <a:rPr lang="en-US" altLang="zh-CN" sz="1000" b="0" i="1" smtClean="0">
                              <a:solidFill>
                                <a:schemeClr val="tx1"/>
                              </a:solidFill>
                              <a:latin typeface="Cambria Math" panose="02040503050406030204" pitchFamily="18" charset="0"/>
                              <a:ea typeface="仿宋" panose="02010609060101010101" pitchFamily="49" charset="-122"/>
                            </a:rPr>
                          </m:ctrlPr>
                        </m:fPr>
                        <m:num>
                          <m:r>
                            <a:rPr lang="en-US" altLang="zh-CN" sz="1000" b="0" i="1" smtClean="0">
                              <a:solidFill>
                                <a:schemeClr val="tx1"/>
                              </a:solidFill>
                              <a:latin typeface="Cambria Math" panose="02040503050406030204" pitchFamily="18" charset="0"/>
                              <a:ea typeface="仿宋" panose="02010609060101010101" pitchFamily="49" charset="-122"/>
                            </a:rPr>
                            <m:t>𝐻</m:t>
                          </m:r>
                        </m:num>
                        <m:den>
                          <m:r>
                            <a:rPr lang="en-US" altLang="zh-CN" sz="1000" b="0" i="1" smtClean="0">
                              <a:solidFill>
                                <a:schemeClr val="tx1"/>
                              </a:solidFill>
                              <a:latin typeface="Cambria Math" panose="02040503050406030204" pitchFamily="18" charset="0"/>
                              <a:ea typeface="仿宋" panose="02010609060101010101" pitchFamily="49" charset="-122"/>
                            </a:rPr>
                            <m:t>32</m:t>
                          </m:r>
                        </m:den>
                      </m:f>
                      <m:r>
                        <a:rPr lang="en-US" altLang="zh-CN" sz="1000" b="0" i="1" smtClean="0">
                          <a:solidFill>
                            <a:schemeClr val="tx1"/>
                          </a:solidFill>
                          <a:latin typeface="Cambria Math" panose="02040503050406030204" pitchFamily="18" charset="0"/>
                          <a:ea typeface="仿宋" panose="02010609060101010101" pitchFamily="49" charset="-122"/>
                        </a:rPr>
                        <m:t>×</m:t>
                      </m:r>
                      <m:f>
                        <m:fPr>
                          <m:ctrlPr>
                            <a:rPr lang="en-US" altLang="zh-CN" sz="1000" b="0" i="1" smtClean="0">
                              <a:solidFill>
                                <a:schemeClr val="tx1"/>
                              </a:solidFill>
                              <a:latin typeface="Cambria Math" panose="02040503050406030204" pitchFamily="18" charset="0"/>
                              <a:ea typeface="仿宋" panose="02010609060101010101" pitchFamily="49" charset="-122"/>
                            </a:rPr>
                          </m:ctrlPr>
                        </m:fPr>
                        <m:num>
                          <m:r>
                            <a:rPr lang="en-US" altLang="zh-CN" sz="1000" b="0" i="1" smtClean="0">
                              <a:solidFill>
                                <a:schemeClr val="tx1"/>
                              </a:solidFill>
                              <a:latin typeface="Cambria Math" panose="02040503050406030204" pitchFamily="18" charset="0"/>
                              <a:ea typeface="仿宋" panose="02010609060101010101" pitchFamily="49" charset="-122"/>
                            </a:rPr>
                            <m:t>𝑊</m:t>
                          </m:r>
                        </m:num>
                        <m:den>
                          <m:r>
                            <a:rPr lang="en-US" altLang="zh-CN" sz="1000" b="0" i="1" smtClean="0">
                              <a:solidFill>
                                <a:schemeClr val="tx1"/>
                              </a:solidFill>
                              <a:latin typeface="Cambria Math" panose="02040503050406030204" pitchFamily="18" charset="0"/>
                              <a:ea typeface="仿宋" panose="02010609060101010101" pitchFamily="49" charset="-122"/>
                            </a:rPr>
                            <m:t>32</m:t>
                          </m:r>
                        </m:den>
                      </m:f>
                    </m:oMath>
                  </m:oMathPara>
                </a14:m>
                <a:endParaRPr lang="zh-CN" altLang="en-US" sz="1000" b="0" dirty="0">
                  <a:solidFill>
                    <a:schemeClr val="tx1"/>
                  </a:solidFill>
                  <a:latin typeface="Times New Roman" panose="02020603050405020304" pitchFamily="18" charset="0"/>
                  <a:ea typeface="仿宋" panose="02010609060101010101" pitchFamily="49" charset="-122"/>
                </a:endParaRPr>
              </a:p>
            </p:txBody>
          </p:sp>
        </mc:Choice>
        <mc:Fallback xmlns="">
          <p:sp>
            <p:nvSpPr>
              <p:cNvPr id="1029" name="文本框 8">
                <a:extLst>
                  <a:ext uri="{FF2B5EF4-FFF2-40B4-BE49-F238E27FC236}">
                    <a16:creationId xmlns:a16="http://schemas.microsoft.com/office/drawing/2014/main" id="{005868D9-3383-4DAF-828B-E62BA71530BB}"/>
                  </a:ext>
                </a:extLst>
              </p:cNvPr>
              <p:cNvSpPr txBox="1">
                <a:spLocks noRot="1" noChangeAspect="1" noMove="1" noResize="1" noEditPoints="1" noAdjustHandles="1" noChangeArrowheads="1" noChangeShapeType="1" noTextEdit="1"/>
              </p:cNvSpPr>
              <p:nvPr/>
            </p:nvSpPr>
            <p:spPr>
              <a:xfrm>
                <a:off x="-26671" y="4033328"/>
                <a:ext cx="1203523" cy="351635"/>
              </a:xfrm>
              <a:prstGeom prst="rect">
                <a:avLst/>
              </a:prstGeom>
              <a:blipFill>
                <a:blip r:embed="rId6"/>
                <a:stretch>
                  <a:fillRect b="-1754"/>
                </a:stretch>
              </a:blipFill>
            </p:spPr>
            <p:txBody>
              <a:bodyPr/>
              <a:lstStyle/>
              <a:p>
                <a:r>
                  <a:rPr lang="zh-CN" altLang="en-US">
                    <a:noFill/>
                  </a:rPr>
                  <a:t> </a:t>
                </a:r>
              </a:p>
            </p:txBody>
          </p:sp>
        </mc:Fallback>
      </mc:AlternateContent>
      <p:sp>
        <p:nvSpPr>
          <p:cNvPr id="1030" name="矩形: 圆角 1029">
            <a:extLst>
              <a:ext uri="{FF2B5EF4-FFF2-40B4-BE49-F238E27FC236}">
                <a16:creationId xmlns:a16="http://schemas.microsoft.com/office/drawing/2014/main" id="{14162F52-82C0-7F91-0E70-197C97E8E5D0}"/>
              </a:ext>
            </a:extLst>
          </p:cNvPr>
          <p:cNvSpPr>
            <a:spLocks noChangeAspect="1"/>
          </p:cNvSpPr>
          <p:nvPr/>
        </p:nvSpPr>
        <p:spPr>
          <a:xfrm>
            <a:off x="4051633" y="4710075"/>
            <a:ext cx="2423920" cy="418116"/>
          </a:xfrm>
          <a:prstGeom prst="roundRect">
            <a:avLst>
              <a:gd name="adj" fmla="val 26862"/>
            </a:avLst>
          </a:prstGeom>
          <a:solidFill>
            <a:srgbClr val="E1EFD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altLang="zh-CN" sz="1200" dirty="0">
                <a:solidFill>
                  <a:schemeClr val="tx1"/>
                </a:solidFill>
                <a:latin typeface="Times New Roman" panose="02020603050405020304" pitchFamily="18" charset="0"/>
                <a:ea typeface="仿宋" panose="02010609060101010101" pitchFamily="49" charset="-122"/>
              </a:rPr>
              <a:t>Transformer Decoder</a:t>
            </a:r>
            <a:endParaRPr lang="zh-CN" altLang="en-US" sz="1200" dirty="0">
              <a:solidFill>
                <a:schemeClr val="tx1"/>
              </a:solidFill>
              <a:latin typeface="Times New Roman" panose="02020603050405020304" pitchFamily="18" charset="0"/>
              <a:ea typeface="仿宋" panose="02010609060101010101" pitchFamily="49" charset="-122"/>
            </a:endParaRPr>
          </a:p>
        </p:txBody>
      </p:sp>
      <p:sp>
        <p:nvSpPr>
          <p:cNvPr id="1031" name="矩形 1030">
            <a:extLst>
              <a:ext uri="{FF2B5EF4-FFF2-40B4-BE49-F238E27FC236}">
                <a16:creationId xmlns:a16="http://schemas.microsoft.com/office/drawing/2014/main" id="{3DCF534B-7EF8-EE2F-9EF5-4CCAA41F1985}"/>
              </a:ext>
            </a:extLst>
          </p:cNvPr>
          <p:cNvSpPr>
            <a:spLocks noChangeAspect="1"/>
          </p:cNvSpPr>
          <p:nvPr/>
        </p:nvSpPr>
        <p:spPr>
          <a:xfrm>
            <a:off x="2117656" y="5253992"/>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032" name="矩形 1031">
            <a:extLst>
              <a:ext uri="{FF2B5EF4-FFF2-40B4-BE49-F238E27FC236}">
                <a16:creationId xmlns:a16="http://schemas.microsoft.com/office/drawing/2014/main" id="{7D3B8EE0-1AC4-2533-DF22-BEFB473A7078}"/>
              </a:ext>
            </a:extLst>
          </p:cNvPr>
          <p:cNvSpPr>
            <a:spLocks noChangeAspect="1"/>
          </p:cNvSpPr>
          <p:nvPr/>
        </p:nvSpPr>
        <p:spPr>
          <a:xfrm>
            <a:off x="2745736" y="5256440"/>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033" name="矩形 1032">
            <a:extLst>
              <a:ext uri="{FF2B5EF4-FFF2-40B4-BE49-F238E27FC236}">
                <a16:creationId xmlns:a16="http://schemas.microsoft.com/office/drawing/2014/main" id="{E0DC6223-318F-FC7D-6EB5-00044F9FB6CF}"/>
              </a:ext>
            </a:extLst>
          </p:cNvPr>
          <p:cNvSpPr>
            <a:spLocks noChangeAspect="1"/>
          </p:cNvSpPr>
          <p:nvPr/>
        </p:nvSpPr>
        <p:spPr>
          <a:xfrm>
            <a:off x="3377980" y="5256439"/>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036" name="双括号 1035">
            <a:extLst>
              <a:ext uri="{FF2B5EF4-FFF2-40B4-BE49-F238E27FC236}">
                <a16:creationId xmlns:a16="http://schemas.microsoft.com/office/drawing/2014/main" id="{E42CC3A6-3CB4-67C0-164A-0BCAEBD8F572}"/>
              </a:ext>
            </a:extLst>
          </p:cNvPr>
          <p:cNvSpPr>
            <a:spLocks noChangeAspect="1"/>
          </p:cNvSpPr>
          <p:nvPr/>
        </p:nvSpPr>
        <p:spPr>
          <a:xfrm>
            <a:off x="1689185" y="5191891"/>
            <a:ext cx="2055824" cy="403714"/>
          </a:xfrm>
          <a:prstGeom prst="bracketPair">
            <a:avLst>
              <a:gd name="adj" fmla="val 2218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0"/>
          </a:p>
        </p:txBody>
      </p:sp>
      <p:cxnSp>
        <p:nvCxnSpPr>
          <p:cNvPr id="1037" name="直接箭头连接符 1036">
            <a:extLst>
              <a:ext uri="{FF2B5EF4-FFF2-40B4-BE49-F238E27FC236}">
                <a16:creationId xmlns:a16="http://schemas.microsoft.com/office/drawing/2014/main" id="{87D4204C-524E-4B26-5349-2C567F9FC909}"/>
              </a:ext>
            </a:extLst>
          </p:cNvPr>
          <p:cNvCxnSpPr>
            <a:cxnSpLocks noChangeAspect="1"/>
            <a:stCxn id="1052" idx="0"/>
          </p:cNvCxnSpPr>
          <p:nvPr/>
        </p:nvCxnSpPr>
        <p:spPr>
          <a:xfrm flipH="1" flipV="1">
            <a:off x="1934964" y="4962007"/>
            <a:ext cx="57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直接箭头连接符 1037">
            <a:extLst>
              <a:ext uri="{FF2B5EF4-FFF2-40B4-BE49-F238E27FC236}">
                <a16:creationId xmlns:a16="http://schemas.microsoft.com/office/drawing/2014/main" id="{2AFB04B9-90EE-B17A-7254-A4CA9BBD393A}"/>
              </a:ext>
            </a:extLst>
          </p:cNvPr>
          <p:cNvCxnSpPr>
            <a:cxnSpLocks noChangeAspect="1"/>
          </p:cNvCxnSpPr>
          <p:nvPr/>
        </p:nvCxnSpPr>
        <p:spPr>
          <a:xfrm flipV="1">
            <a:off x="2870408" y="4962586"/>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9" name="直接箭头连接符 1038">
            <a:extLst>
              <a:ext uri="{FF2B5EF4-FFF2-40B4-BE49-F238E27FC236}">
                <a16:creationId xmlns:a16="http://schemas.microsoft.com/office/drawing/2014/main" id="{7D043ADD-0B4E-676C-D075-8BC4ABD5B0A3}"/>
              </a:ext>
            </a:extLst>
          </p:cNvPr>
          <p:cNvCxnSpPr>
            <a:cxnSpLocks noChangeAspect="1"/>
            <a:stCxn id="1033" idx="0"/>
          </p:cNvCxnSpPr>
          <p:nvPr/>
        </p:nvCxnSpPr>
        <p:spPr>
          <a:xfrm flipV="1">
            <a:off x="3502652" y="4962007"/>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1" name="矩形: 圆角 1040">
            <a:extLst>
              <a:ext uri="{FF2B5EF4-FFF2-40B4-BE49-F238E27FC236}">
                <a16:creationId xmlns:a16="http://schemas.microsoft.com/office/drawing/2014/main" id="{8141C8FD-3787-D5BA-7347-5C2D8C5AC201}"/>
              </a:ext>
            </a:extLst>
          </p:cNvPr>
          <p:cNvSpPr>
            <a:spLocks noChangeAspect="1"/>
          </p:cNvSpPr>
          <p:nvPr/>
        </p:nvSpPr>
        <p:spPr>
          <a:xfrm>
            <a:off x="1698771" y="2583119"/>
            <a:ext cx="2028529" cy="2372455"/>
          </a:xfrm>
          <a:prstGeom prst="roundRect">
            <a:avLst>
              <a:gd name="adj" fmla="val 5480"/>
            </a:avLst>
          </a:prstGeom>
          <a:solidFill>
            <a:srgbClr val="FFF1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altLang="zh-CN" sz="1200" dirty="0">
                <a:solidFill>
                  <a:schemeClr val="tx1"/>
                </a:solidFill>
                <a:latin typeface="Times New Roman" panose="02020603050405020304" pitchFamily="18" charset="0"/>
                <a:ea typeface="仿宋" panose="02010609060101010101" pitchFamily="49" charset="-122"/>
              </a:rPr>
              <a:t>Transformer Encoder</a:t>
            </a:r>
            <a:endParaRPr lang="zh-CN" altLang="en-US" sz="1200" dirty="0">
              <a:solidFill>
                <a:schemeClr val="tx1"/>
              </a:solidFill>
              <a:latin typeface="Times New Roman" panose="02020603050405020304" pitchFamily="18" charset="0"/>
              <a:ea typeface="仿宋" panose="02010609060101010101" pitchFamily="49" charset="-122"/>
            </a:endParaRPr>
          </a:p>
        </p:txBody>
      </p:sp>
      <p:pic>
        <p:nvPicPr>
          <p:cNvPr id="1042" name="图片 1041">
            <a:extLst>
              <a:ext uri="{FF2B5EF4-FFF2-40B4-BE49-F238E27FC236}">
                <a16:creationId xmlns:a16="http://schemas.microsoft.com/office/drawing/2014/main" id="{8F2B53B8-C386-C069-11F0-313FD1902F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5686" y="1808467"/>
            <a:ext cx="1545130" cy="931744"/>
          </a:xfrm>
          <a:prstGeom prst="rect">
            <a:avLst/>
          </a:prstGeom>
          <a:scene3d>
            <a:camera prst="orthographicFront">
              <a:rot lat="0" lon="0" rev="0"/>
            </a:camera>
            <a:lightRig rig="threePt" dir="t"/>
          </a:scene3d>
        </p:spPr>
      </p:pic>
      <p:sp>
        <p:nvSpPr>
          <p:cNvPr id="1043" name="文本框 230">
            <a:extLst>
              <a:ext uri="{FF2B5EF4-FFF2-40B4-BE49-F238E27FC236}">
                <a16:creationId xmlns:a16="http://schemas.microsoft.com/office/drawing/2014/main" id="{91F4D808-E981-A641-0894-CD69921490D2}"/>
              </a:ext>
            </a:extLst>
          </p:cNvPr>
          <p:cNvSpPr txBox="1">
            <a:spLocks noChangeAspect="1"/>
          </p:cNvSpPr>
          <p:nvPr/>
        </p:nvSpPr>
        <p:spPr>
          <a:xfrm>
            <a:off x="4493127" y="5736483"/>
            <a:ext cx="1612159" cy="2585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altLang="zh-CN" sz="1200" dirty="0">
                <a:latin typeface="Times New Roman" panose="02020603050405020304" pitchFamily="18" charset="0"/>
                <a:ea typeface="仿宋" panose="02010609060101010101" pitchFamily="49" charset="-122"/>
              </a:rPr>
              <a:t>Object Queries</a:t>
            </a:r>
            <a:endParaRPr lang="zh-CN" altLang="en-US" sz="1200" dirty="0">
              <a:latin typeface="Times New Roman" panose="02020603050405020304" pitchFamily="18" charset="0"/>
              <a:ea typeface="仿宋" panose="02010609060101010101" pitchFamily="49" charset="-122"/>
            </a:endParaRPr>
          </a:p>
        </p:txBody>
      </p:sp>
      <p:grpSp>
        <p:nvGrpSpPr>
          <p:cNvPr id="17515" name="组合 17514">
            <a:extLst>
              <a:ext uri="{FF2B5EF4-FFF2-40B4-BE49-F238E27FC236}">
                <a16:creationId xmlns:a16="http://schemas.microsoft.com/office/drawing/2014/main" id="{BC31D0FD-1E8F-9671-80CD-C7517764D2D3}"/>
              </a:ext>
            </a:extLst>
          </p:cNvPr>
          <p:cNvGrpSpPr/>
          <p:nvPr/>
        </p:nvGrpSpPr>
        <p:grpSpPr>
          <a:xfrm>
            <a:off x="211957" y="1947223"/>
            <a:ext cx="870499" cy="1015166"/>
            <a:chOff x="1216775" y="2716897"/>
            <a:chExt cx="870499" cy="1015166"/>
          </a:xfrm>
        </p:grpSpPr>
        <p:sp>
          <p:nvSpPr>
            <p:cNvPr id="1044" name="矩形 1043">
              <a:extLst>
                <a:ext uri="{FF2B5EF4-FFF2-40B4-BE49-F238E27FC236}">
                  <a16:creationId xmlns:a16="http://schemas.microsoft.com/office/drawing/2014/main" id="{82751243-0D18-37F9-86DA-16C773EE80B8}"/>
                </a:ext>
              </a:extLst>
            </p:cNvPr>
            <p:cNvSpPr>
              <a:spLocks noChangeAspect="1"/>
            </p:cNvSpPr>
            <p:nvPr/>
          </p:nvSpPr>
          <p:spPr>
            <a:xfrm>
              <a:off x="1294041" y="3098858"/>
              <a:ext cx="793233" cy="633205"/>
            </a:xfrm>
            <a:prstGeom prst="rect">
              <a:avLst/>
            </a:prstGeom>
            <a:solidFill>
              <a:schemeClr val="bg1"/>
            </a:solidFill>
            <a:ln w="19050">
              <a:solidFill>
                <a:schemeClr val="tx1"/>
              </a:solidFill>
            </a:ln>
            <a:scene3d>
              <a:camera prst="isometricBottomDown">
                <a:rot lat="3107388" lon="17920162" rev="18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0">
                <a:solidFill>
                  <a:schemeClr val="tx1"/>
                </a:solidFill>
              </a:endParaRPr>
            </a:p>
          </p:txBody>
        </p:sp>
        <p:sp>
          <p:nvSpPr>
            <p:cNvPr id="1045" name="矩形 1044">
              <a:extLst>
                <a:ext uri="{FF2B5EF4-FFF2-40B4-BE49-F238E27FC236}">
                  <a16:creationId xmlns:a16="http://schemas.microsoft.com/office/drawing/2014/main" id="{81E0FCC9-9D0D-5100-E094-17414BA740BE}"/>
                </a:ext>
              </a:extLst>
            </p:cNvPr>
            <p:cNvSpPr>
              <a:spLocks noChangeAspect="1"/>
            </p:cNvSpPr>
            <p:nvPr/>
          </p:nvSpPr>
          <p:spPr>
            <a:xfrm>
              <a:off x="1246137" y="2920960"/>
              <a:ext cx="793233" cy="633205"/>
            </a:xfrm>
            <a:prstGeom prst="rect">
              <a:avLst/>
            </a:prstGeom>
            <a:solidFill>
              <a:schemeClr val="bg1"/>
            </a:solidFill>
            <a:ln w="19050">
              <a:solidFill>
                <a:schemeClr val="tx1"/>
              </a:solidFill>
            </a:ln>
            <a:scene3d>
              <a:camera prst="isometricBottomDown">
                <a:rot lat="3107388" lon="17920162" rev="18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0">
                <a:solidFill>
                  <a:schemeClr val="tx1"/>
                </a:solidFill>
              </a:endParaRPr>
            </a:p>
          </p:txBody>
        </p:sp>
        <p:sp>
          <p:nvSpPr>
            <p:cNvPr id="1046" name="矩形 1045">
              <a:extLst>
                <a:ext uri="{FF2B5EF4-FFF2-40B4-BE49-F238E27FC236}">
                  <a16:creationId xmlns:a16="http://schemas.microsoft.com/office/drawing/2014/main" id="{CB79D59D-76EF-FEFC-6896-4893C706F83F}"/>
                </a:ext>
              </a:extLst>
            </p:cNvPr>
            <p:cNvSpPr>
              <a:spLocks noChangeAspect="1"/>
            </p:cNvSpPr>
            <p:nvPr/>
          </p:nvSpPr>
          <p:spPr>
            <a:xfrm>
              <a:off x="1216775" y="2716897"/>
              <a:ext cx="793233" cy="633205"/>
            </a:xfrm>
            <a:prstGeom prst="rect">
              <a:avLst/>
            </a:prstGeom>
            <a:solidFill>
              <a:schemeClr val="bg1"/>
            </a:solidFill>
            <a:ln w="19050">
              <a:solidFill>
                <a:schemeClr val="tx1"/>
              </a:solidFill>
            </a:ln>
            <a:scene3d>
              <a:camera prst="isometricBottomDown">
                <a:rot lat="3107388" lon="17920162" rev="18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0">
                <a:solidFill>
                  <a:schemeClr val="tx1"/>
                </a:solidFill>
              </a:endParaRPr>
            </a:p>
          </p:txBody>
        </p:sp>
      </p:grpSp>
      <p:grpSp>
        <p:nvGrpSpPr>
          <p:cNvPr id="17516" name="组合 17515">
            <a:extLst>
              <a:ext uri="{FF2B5EF4-FFF2-40B4-BE49-F238E27FC236}">
                <a16:creationId xmlns:a16="http://schemas.microsoft.com/office/drawing/2014/main" id="{807DC570-A73F-A65B-6CB8-B8B13DE84398}"/>
              </a:ext>
            </a:extLst>
          </p:cNvPr>
          <p:cNvGrpSpPr/>
          <p:nvPr/>
        </p:nvGrpSpPr>
        <p:grpSpPr>
          <a:xfrm>
            <a:off x="192719" y="3209512"/>
            <a:ext cx="871814" cy="949135"/>
            <a:chOff x="1194294" y="4134261"/>
            <a:chExt cx="871814" cy="949135"/>
          </a:xfrm>
        </p:grpSpPr>
        <p:sp>
          <p:nvSpPr>
            <p:cNvPr id="30" name="矩形 29">
              <a:extLst>
                <a:ext uri="{FF2B5EF4-FFF2-40B4-BE49-F238E27FC236}">
                  <a16:creationId xmlns:a16="http://schemas.microsoft.com/office/drawing/2014/main" id="{31DBAD9F-F92F-6604-B132-4045C6568882}"/>
                </a:ext>
              </a:extLst>
            </p:cNvPr>
            <p:cNvSpPr>
              <a:spLocks noChangeAspect="1"/>
            </p:cNvSpPr>
            <p:nvPr/>
          </p:nvSpPr>
          <p:spPr>
            <a:xfrm>
              <a:off x="1319122" y="4487108"/>
              <a:ext cx="746986" cy="596288"/>
            </a:xfrm>
            <a:prstGeom prst="rect">
              <a:avLst/>
            </a:prstGeom>
            <a:solidFill>
              <a:schemeClr val="accent1">
                <a:lumMod val="40000"/>
                <a:lumOff val="60000"/>
              </a:schemeClr>
            </a:solidFill>
            <a:ln w="19050">
              <a:solidFill>
                <a:schemeClr val="tx1"/>
              </a:solidFill>
            </a:ln>
            <a:scene3d>
              <a:camera prst="isometricBottomDown">
                <a:rot lat="3107388" lon="17920162" rev="18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0">
                <a:solidFill>
                  <a:schemeClr val="tx1"/>
                </a:solidFill>
              </a:endParaRPr>
            </a:p>
          </p:txBody>
        </p:sp>
        <p:sp>
          <p:nvSpPr>
            <p:cNvPr id="1047" name="矩形 1046">
              <a:extLst>
                <a:ext uri="{FF2B5EF4-FFF2-40B4-BE49-F238E27FC236}">
                  <a16:creationId xmlns:a16="http://schemas.microsoft.com/office/drawing/2014/main" id="{FE263FF2-A9E1-CF90-B442-2DDA01BC0887}"/>
                </a:ext>
              </a:extLst>
            </p:cNvPr>
            <p:cNvSpPr>
              <a:spLocks noChangeAspect="1"/>
            </p:cNvSpPr>
            <p:nvPr/>
          </p:nvSpPr>
          <p:spPr>
            <a:xfrm>
              <a:off x="1251807" y="4324293"/>
              <a:ext cx="746986" cy="596288"/>
            </a:xfrm>
            <a:prstGeom prst="rect">
              <a:avLst/>
            </a:prstGeom>
            <a:solidFill>
              <a:schemeClr val="accent1">
                <a:lumMod val="40000"/>
                <a:lumOff val="60000"/>
              </a:schemeClr>
            </a:solidFill>
            <a:ln w="19050">
              <a:solidFill>
                <a:schemeClr val="tx1"/>
              </a:solidFill>
            </a:ln>
            <a:scene3d>
              <a:camera prst="isometricBottomDown">
                <a:rot lat="3107388" lon="17920162" rev="18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0">
                <a:solidFill>
                  <a:schemeClr val="tx1"/>
                </a:solidFill>
              </a:endParaRPr>
            </a:p>
          </p:txBody>
        </p:sp>
        <p:sp>
          <p:nvSpPr>
            <p:cNvPr id="1048" name="矩形 1047">
              <a:extLst>
                <a:ext uri="{FF2B5EF4-FFF2-40B4-BE49-F238E27FC236}">
                  <a16:creationId xmlns:a16="http://schemas.microsoft.com/office/drawing/2014/main" id="{BE093533-EAFF-AAC7-187B-B91B0D07D3D2}"/>
                </a:ext>
              </a:extLst>
            </p:cNvPr>
            <p:cNvSpPr>
              <a:spLocks noChangeAspect="1"/>
            </p:cNvSpPr>
            <p:nvPr/>
          </p:nvSpPr>
          <p:spPr>
            <a:xfrm>
              <a:off x="1194294" y="4134261"/>
              <a:ext cx="746986" cy="596288"/>
            </a:xfrm>
            <a:prstGeom prst="rect">
              <a:avLst/>
            </a:prstGeom>
            <a:solidFill>
              <a:schemeClr val="accent1">
                <a:lumMod val="40000"/>
                <a:lumOff val="60000"/>
              </a:schemeClr>
            </a:solidFill>
            <a:ln w="19050">
              <a:solidFill>
                <a:schemeClr val="tx1"/>
              </a:solidFill>
            </a:ln>
            <a:scene3d>
              <a:camera prst="isometricBottomDown">
                <a:rot lat="3107388" lon="17920162" rev="18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0">
                <a:solidFill>
                  <a:schemeClr val="tx1"/>
                </a:solidFill>
              </a:endParaRPr>
            </a:p>
          </p:txBody>
        </p:sp>
      </p:grpSp>
      <p:sp>
        <p:nvSpPr>
          <p:cNvPr id="1049" name="矩形 1048">
            <a:extLst>
              <a:ext uri="{FF2B5EF4-FFF2-40B4-BE49-F238E27FC236}">
                <a16:creationId xmlns:a16="http://schemas.microsoft.com/office/drawing/2014/main" id="{C96530E0-DEA7-7FE2-5684-BF517F17D07F}"/>
              </a:ext>
            </a:extLst>
          </p:cNvPr>
          <p:cNvSpPr>
            <a:spLocks noChangeAspect="1"/>
          </p:cNvSpPr>
          <p:nvPr/>
        </p:nvSpPr>
        <p:spPr>
          <a:xfrm>
            <a:off x="2431411" y="5256440"/>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050" name="矩形 1049">
            <a:extLst>
              <a:ext uri="{FF2B5EF4-FFF2-40B4-BE49-F238E27FC236}">
                <a16:creationId xmlns:a16="http://schemas.microsoft.com/office/drawing/2014/main" id="{AE6834C1-EC9B-B010-5B54-7037987E271E}"/>
              </a:ext>
            </a:extLst>
          </p:cNvPr>
          <p:cNvSpPr>
            <a:spLocks noChangeAspect="1"/>
          </p:cNvSpPr>
          <p:nvPr/>
        </p:nvSpPr>
        <p:spPr>
          <a:xfrm>
            <a:off x="3063655" y="5256439"/>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052" name="矩形 1051">
            <a:extLst>
              <a:ext uri="{FF2B5EF4-FFF2-40B4-BE49-F238E27FC236}">
                <a16:creationId xmlns:a16="http://schemas.microsoft.com/office/drawing/2014/main" id="{60F81799-2749-7295-D90F-75E1E85AF49E}"/>
              </a:ext>
            </a:extLst>
          </p:cNvPr>
          <p:cNvSpPr>
            <a:spLocks noChangeAspect="1"/>
          </p:cNvSpPr>
          <p:nvPr/>
        </p:nvSpPr>
        <p:spPr>
          <a:xfrm>
            <a:off x="1810862" y="5252797"/>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cxnSp>
        <p:nvCxnSpPr>
          <p:cNvPr id="1053" name="直接箭头连接符 1052">
            <a:extLst>
              <a:ext uri="{FF2B5EF4-FFF2-40B4-BE49-F238E27FC236}">
                <a16:creationId xmlns:a16="http://schemas.microsoft.com/office/drawing/2014/main" id="{3DDE6AE7-BAC6-2B99-CDF5-BF19C29135B7}"/>
              </a:ext>
            </a:extLst>
          </p:cNvPr>
          <p:cNvCxnSpPr>
            <a:cxnSpLocks noChangeAspect="1"/>
            <a:stCxn id="1031" idx="0"/>
          </p:cNvCxnSpPr>
          <p:nvPr/>
        </p:nvCxnSpPr>
        <p:spPr>
          <a:xfrm flipV="1">
            <a:off x="2242328" y="4962007"/>
            <a:ext cx="0" cy="288000"/>
          </a:xfrm>
          <a:prstGeom prst="straightConnector1">
            <a:avLst/>
          </a:prstGeom>
          <a:ln w="19050" cap="flat">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4" name="直接箭头连接符 1053">
            <a:extLst>
              <a:ext uri="{FF2B5EF4-FFF2-40B4-BE49-F238E27FC236}">
                <a16:creationId xmlns:a16="http://schemas.microsoft.com/office/drawing/2014/main" id="{456EEB44-E5EC-5FCE-6837-33C93FD7DB2C}"/>
              </a:ext>
            </a:extLst>
          </p:cNvPr>
          <p:cNvCxnSpPr>
            <a:cxnSpLocks noChangeAspect="1"/>
            <a:stCxn id="1049" idx="0"/>
          </p:cNvCxnSpPr>
          <p:nvPr/>
        </p:nvCxnSpPr>
        <p:spPr>
          <a:xfrm flipV="1">
            <a:off x="2556083" y="4965759"/>
            <a:ext cx="621"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5" name="直接箭头连接符 1054">
            <a:extLst>
              <a:ext uri="{FF2B5EF4-FFF2-40B4-BE49-F238E27FC236}">
                <a16:creationId xmlns:a16="http://schemas.microsoft.com/office/drawing/2014/main" id="{C02D768C-C7A5-E3B0-A625-F0CBED16884F}"/>
              </a:ext>
            </a:extLst>
          </p:cNvPr>
          <p:cNvCxnSpPr>
            <a:cxnSpLocks noChangeAspect="1"/>
            <a:stCxn id="1050" idx="0"/>
          </p:cNvCxnSpPr>
          <p:nvPr/>
        </p:nvCxnSpPr>
        <p:spPr>
          <a:xfrm flipV="1">
            <a:off x="3188327" y="4962007"/>
            <a:ext cx="0" cy="294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09" name="矩形 17408">
            <a:extLst>
              <a:ext uri="{FF2B5EF4-FFF2-40B4-BE49-F238E27FC236}">
                <a16:creationId xmlns:a16="http://schemas.microsoft.com/office/drawing/2014/main" id="{1047348B-5894-CB73-D2D1-E83FA1A894AB}"/>
              </a:ext>
            </a:extLst>
          </p:cNvPr>
          <p:cNvSpPr>
            <a:spLocks noChangeAspect="1"/>
          </p:cNvSpPr>
          <p:nvPr/>
        </p:nvSpPr>
        <p:spPr>
          <a:xfrm>
            <a:off x="2108131" y="2072637"/>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7411" name="矩形 17410">
            <a:extLst>
              <a:ext uri="{FF2B5EF4-FFF2-40B4-BE49-F238E27FC236}">
                <a16:creationId xmlns:a16="http://schemas.microsoft.com/office/drawing/2014/main" id="{7D66C428-A9E6-F2B5-7A80-012CE040D3CC}"/>
              </a:ext>
            </a:extLst>
          </p:cNvPr>
          <p:cNvSpPr>
            <a:spLocks noChangeAspect="1"/>
          </p:cNvSpPr>
          <p:nvPr/>
        </p:nvSpPr>
        <p:spPr>
          <a:xfrm>
            <a:off x="2736211" y="2075085"/>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7412" name="矩形 17411">
            <a:extLst>
              <a:ext uri="{FF2B5EF4-FFF2-40B4-BE49-F238E27FC236}">
                <a16:creationId xmlns:a16="http://schemas.microsoft.com/office/drawing/2014/main" id="{964230CB-6142-92BA-B31B-1325B6A7DA12}"/>
              </a:ext>
            </a:extLst>
          </p:cNvPr>
          <p:cNvSpPr>
            <a:spLocks noChangeAspect="1"/>
          </p:cNvSpPr>
          <p:nvPr/>
        </p:nvSpPr>
        <p:spPr>
          <a:xfrm>
            <a:off x="3368455" y="2075084"/>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7414" name="双括号 17413">
            <a:extLst>
              <a:ext uri="{FF2B5EF4-FFF2-40B4-BE49-F238E27FC236}">
                <a16:creationId xmlns:a16="http://schemas.microsoft.com/office/drawing/2014/main" id="{EC3043E0-E0AF-2FAD-4FED-8AE724FDEBC0}"/>
              </a:ext>
            </a:extLst>
          </p:cNvPr>
          <p:cNvSpPr>
            <a:spLocks noChangeAspect="1"/>
          </p:cNvSpPr>
          <p:nvPr/>
        </p:nvSpPr>
        <p:spPr>
          <a:xfrm>
            <a:off x="1689185" y="2003292"/>
            <a:ext cx="2028528" cy="403714"/>
          </a:xfrm>
          <a:prstGeom prst="bracketPair">
            <a:avLst>
              <a:gd name="adj" fmla="val 2218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0"/>
          </a:p>
        </p:txBody>
      </p:sp>
      <p:sp>
        <p:nvSpPr>
          <p:cNvPr id="17415" name="矩形 17414">
            <a:extLst>
              <a:ext uri="{FF2B5EF4-FFF2-40B4-BE49-F238E27FC236}">
                <a16:creationId xmlns:a16="http://schemas.microsoft.com/office/drawing/2014/main" id="{E0D31A88-7523-41EB-866B-D29BBEB10A9D}"/>
              </a:ext>
            </a:extLst>
          </p:cNvPr>
          <p:cNvSpPr>
            <a:spLocks noChangeAspect="1"/>
          </p:cNvSpPr>
          <p:nvPr/>
        </p:nvSpPr>
        <p:spPr>
          <a:xfrm>
            <a:off x="2421886" y="2075085"/>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7416" name="矩形 17415">
            <a:extLst>
              <a:ext uri="{FF2B5EF4-FFF2-40B4-BE49-F238E27FC236}">
                <a16:creationId xmlns:a16="http://schemas.microsoft.com/office/drawing/2014/main" id="{581A0C01-8EEF-555D-B8B6-99FD135533F0}"/>
              </a:ext>
            </a:extLst>
          </p:cNvPr>
          <p:cNvSpPr>
            <a:spLocks noChangeAspect="1"/>
          </p:cNvSpPr>
          <p:nvPr/>
        </p:nvSpPr>
        <p:spPr>
          <a:xfrm>
            <a:off x="3054130" y="2075084"/>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7418" name="矩形 17417">
            <a:extLst>
              <a:ext uri="{FF2B5EF4-FFF2-40B4-BE49-F238E27FC236}">
                <a16:creationId xmlns:a16="http://schemas.microsoft.com/office/drawing/2014/main" id="{919FAE75-BC0B-9734-503C-85236668EA1C}"/>
              </a:ext>
            </a:extLst>
          </p:cNvPr>
          <p:cNvSpPr>
            <a:spLocks noChangeAspect="1"/>
          </p:cNvSpPr>
          <p:nvPr/>
        </p:nvSpPr>
        <p:spPr>
          <a:xfrm>
            <a:off x="1801337" y="2071442"/>
            <a:ext cx="249344" cy="25375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mc:AlternateContent xmlns:mc="http://schemas.openxmlformats.org/markup-compatibility/2006" xmlns:a14="http://schemas.microsoft.com/office/drawing/2010/main">
        <mc:Choice Requires="a14">
          <p:sp>
            <p:nvSpPr>
              <p:cNvPr id="17419" name="文本框 216">
                <a:extLst>
                  <a:ext uri="{FF2B5EF4-FFF2-40B4-BE49-F238E27FC236}">
                    <a16:creationId xmlns:a16="http://schemas.microsoft.com/office/drawing/2014/main" id="{689B5092-C3AB-7BA1-E3A9-F80A331DD0F5}"/>
                  </a:ext>
                </a:extLst>
              </p:cNvPr>
              <p:cNvSpPr txBox="1">
                <a:spLocks noChangeAspect="1"/>
              </p:cNvSpPr>
              <p:nvPr/>
            </p:nvSpPr>
            <p:spPr>
              <a:xfrm>
                <a:off x="53574" y="2838282"/>
                <a:ext cx="1140302" cy="3516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14:m>
                  <m:oMathPara xmlns:m="http://schemas.openxmlformats.org/officeDocument/2006/math">
                    <m:oMathParaPr>
                      <m:jc m:val="centerGroup"/>
                    </m:oMathParaPr>
                    <m:oMath xmlns:m="http://schemas.openxmlformats.org/officeDocument/2006/math">
                      <m:r>
                        <a:rPr lang="en-US" altLang="zh-CN" sz="1000" b="0" i="1" smtClean="0">
                          <a:solidFill>
                            <a:schemeClr val="tx1"/>
                          </a:solidFill>
                          <a:latin typeface="Cambria Math" panose="02040503050406030204" pitchFamily="18" charset="0"/>
                          <a:ea typeface="仿宋" panose="02010609060101010101" pitchFamily="49" charset="-122"/>
                        </a:rPr>
                        <m:t>𝑑</m:t>
                      </m:r>
                      <m:r>
                        <a:rPr lang="en-US" altLang="zh-CN" sz="1000" b="0" i="1" smtClean="0">
                          <a:solidFill>
                            <a:schemeClr val="tx1"/>
                          </a:solidFill>
                          <a:latin typeface="Cambria Math" panose="02040503050406030204" pitchFamily="18" charset="0"/>
                          <a:ea typeface="仿宋" panose="02010609060101010101" pitchFamily="49" charset="-122"/>
                        </a:rPr>
                        <m:t>×</m:t>
                      </m:r>
                      <m:f>
                        <m:fPr>
                          <m:ctrlPr>
                            <a:rPr lang="en-US" altLang="zh-CN" sz="1000" b="0" i="1" smtClean="0">
                              <a:solidFill>
                                <a:schemeClr val="tx1"/>
                              </a:solidFill>
                              <a:latin typeface="Cambria Math" panose="02040503050406030204" pitchFamily="18" charset="0"/>
                              <a:ea typeface="仿宋" panose="02010609060101010101" pitchFamily="49" charset="-122"/>
                            </a:rPr>
                          </m:ctrlPr>
                        </m:fPr>
                        <m:num>
                          <m:r>
                            <a:rPr lang="en-US" altLang="zh-CN" sz="1000" b="0" i="1" smtClean="0">
                              <a:solidFill>
                                <a:schemeClr val="tx1"/>
                              </a:solidFill>
                              <a:latin typeface="Cambria Math" panose="02040503050406030204" pitchFamily="18" charset="0"/>
                              <a:ea typeface="仿宋" panose="02010609060101010101" pitchFamily="49" charset="-122"/>
                            </a:rPr>
                            <m:t>𝐻</m:t>
                          </m:r>
                        </m:num>
                        <m:den>
                          <m:r>
                            <a:rPr lang="en-US" altLang="zh-CN" sz="1000" b="0" i="1" smtClean="0">
                              <a:solidFill>
                                <a:schemeClr val="tx1"/>
                              </a:solidFill>
                              <a:latin typeface="Cambria Math" panose="02040503050406030204" pitchFamily="18" charset="0"/>
                              <a:ea typeface="仿宋" panose="02010609060101010101" pitchFamily="49" charset="-122"/>
                            </a:rPr>
                            <m:t>32</m:t>
                          </m:r>
                        </m:den>
                      </m:f>
                      <m:r>
                        <a:rPr lang="en-US" altLang="zh-CN" sz="1000" b="0" i="1" smtClean="0">
                          <a:solidFill>
                            <a:schemeClr val="tx1"/>
                          </a:solidFill>
                          <a:latin typeface="Cambria Math" panose="02040503050406030204" pitchFamily="18" charset="0"/>
                          <a:ea typeface="仿宋" panose="02010609060101010101" pitchFamily="49" charset="-122"/>
                        </a:rPr>
                        <m:t>×</m:t>
                      </m:r>
                      <m:f>
                        <m:fPr>
                          <m:ctrlPr>
                            <a:rPr lang="en-US" altLang="zh-CN" sz="1000" b="0" i="1" smtClean="0">
                              <a:solidFill>
                                <a:schemeClr val="tx1"/>
                              </a:solidFill>
                              <a:latin typeface="Cambria Math" panose="02040503050406030204" pitchFamily="18" charset="0"/>
                              <a:ea typeface="仿宋" panose="02010609060101010101" pitchFamily="49" charset="-122"/>
                            </a:rPr>
                          </m:ctrlPr>
                        </m:fPr>
                        <m:num>
                          <m:r>
                            <a:rPr lang="en-US" altLang="zh-CN" sz="1000" b="0" i="1" smtClean="0">
                              <a:solidFill>
                                <a:schemeClr val="tx1"/>
                              </a:solidFill>
                              <a:latin typeface="Cambria Math" panose="02040503050406030204" pitchFamily="18" charset="0"/>
                              <a:ea typeface="仿宋" panose="02010609060101010101" pitchFamily="49" charset="-122"/>
                            </a:rPr>
                            <m:t>𝑊</m:t>
                          </m:r>
                        </m:num>
                        <m:den>
                          <m:r>
                            <a:rPr lang="en-US" altLang="zh-CN" sz="1000" b="0" i="1" smtClean="0">
                              <a:solidFill>
                                <a:schemeClr val="tx1"/>
                              </a:solidFill>
                              <a:latin typeface="Cambria Math" panose="02040503050406030204" pitchFamily="18" charset="0"/>
                              <a:ea typeface="仿宋" panose="02010609060101010101" pitchFamily="49" charset="-122"/>
                            </a:rPr>
                            <m:t>32</m:t>
                          </m:r>
                        </m:den>
                      </m:f>
                    </m:oMath>
                  </m:oMathPara>
                </a14:m>
                <a:endParaRPr lang="zh-CN" altLang="en-US" sz="1000" b="0" dirty="0">
                  <a:solidFill>
                    <a:schemeClr val="tx1"/>
                  </a:solidFill>
                  <a:latin typeface="Times New Roman" panose="02020603050405020304" pitchFamily="18" charset="0"/>
                  <a:ea typeface="仿宋" panose="02010609060101010101" pitchFamily="49" charset="-122"/>
                </a:endParaRPr>
              </a:p>
            </p:txBody>
          </p:sp>
        </mc:Choice>
        <mc:Fallback xmlns="">
          <p:sp>
            <p:nvSpPr>
              <p:cNvPr id="17419" name="文本框 216">
                <a:extLst>
                  <a:ext uri="{FF2B5EF4-FFF2-40B4-BE49-F238E27FC236}">
                    <a16:creationId xmlns:a16="http://schemas.microsoft.com/office/drawing/2014/main" id="{689B5092-C3AB-7BA1-E3A9-F80A331DD0F5}"/>
                  </a:ext>
                </a:extLst>
              </p:cNvPr>
              <p:cNvSpPr txBox="1">
                <a:spLocks noRot="1" noChangeAspect="1" noMove="1" noResize="1" noEditPoints="1" noAdjustHandles="1" noChangeArrowheads="1" noChangeShapeType="1" noTextEdit="1"/>
              </p:cNvSpPr>
              <p:nvPr/>
            </p:nvSpPr>
            <p:spPr>
              <a:xfrm>
                <a:off x="53574" y="2838282"/>
                <a:ext cx="1140302" cy="351635"/>
              </a:xfrm>
              <a:prstGeom prst="rect">
                <a:avLst/>
              </a:prstGeom>
              <a:blipFill>
                <a:blip r:embed="rId8"/>
                <a:stretch>
                  <a:fillRect b="-1754"/>
                </a:stretch>
              </a:blipFill>
            </p:spPr>
            <p:txBody>
              <a:bodyPr/>
              <a:lstStyle/>
              <a:p>
                <a:r>
                  <a:rPr lang="zh-CN" altLang="en-US">
                    <a:noFill/>
                  </a:rPr>
                  <a:t> </a:t>
                </a:r>
              </a:p>
            </p:txBody>
          </p:sp>
        </mc:Fallback>
      </mc:AlternateContent>
      <p:cxnSp>
        <p:nvCxnSpPr>
          <p:cNvPr id="17420" name="连接符: 肘形 17419">
            <a:extLst>
              <a:ext uri="{FF2B5EF4-FFF2-40B4-BE49-F238E27FC236}">
                <a16:creationId xmlns:a16="http://schemas.microsoft.com/office/drawing/2014/main" id="{35A5A120-F2D2-2B8A-BDAA-5B82216338D5}"/>
              </a:ext>
            </a:extLst>
          </p:cNvPr>
          <p:cNvCxnSpPr>
            <a:cxnSpLocks noChangeAspect="1"/>
            <a:stCxn id="17414" idx="3"/>
            <a:endCxn id="1030" idx="1"/>
          </p:cNvCxnSpPr>
          <p:nvPr/>
        </p:nvCxnSpPr>
        <p:spPr>
          <a:xfrm>
            <a:off x="3717713" y="2205149"/>
            <a:ext cx="333920" cy="27139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21" name="矩形 17420">
            <a:extLst>
              <a:ext uri="{FF2B5EF4-FFF2-40B4-BE49-F238E27FC236}">
                <a16:creationId xmlns:a16="http://schemas.microsoft.com/office/drawing/2014/main" id="{4A8E37CA-7C1F-CE15-EB75-3838EBAF272D}"/>
              </a:ext>
            </a:extLst>
          </p:cNvPr>
          <p:cNvSpPr>
            <a:spLocks noChangeAspect="1"/>
          </p:cNvSpPr>
          <p:nvPr/>
        </p:nvSpPr>
        <p:spPr>
          <a:xfrm>
            <a:off x="4810207" y="5429961"/>
            <a:ext cx="249344" cy="253759"/>
          </a:xfrm>
          <a:prstGeom prst="rect">
            <a:avLst/>
          </a:prstGeom>
          <a:solidFill>
            <a:srgbClr val="6FC68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7422" name="矩形 17421">
            <a:extLst>
              <a:ext uri="{FF2B5EF4-FFF2-40B4-BE49-F238E27FC236}">
                <a16:creationId xmlns:a16="http://schemas.microsoft.com/office/drawing/2014/main" id="{33C3F18F-790D-E160-18A5-434853E5177D}"/>
              </a:ext>
            </a:extLst>
          </p:cNvPr>
          <p:cNvSpPr>
            <a:spLocks noChangeAspect="1"/>
          </p:cNvSpPr>
          <p:nvPr/>
        </p:nvSpPr>
        <p:spPr>
          <a:xfrm>
            <a:off x="6077366" y="5439486"/>
            <a:ext cx="249344" cy="253759"/>
          </a:xfrm>
          <a:prstGeom prst="rect">
            <a:avLst/>
          </a:prstGeom>
          <a:solidFill>
            <a:srgbClr val="3688E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cxnSp>
        <p:nvCxnSpPr>
          <p:cNvPr id="17423" name="直接箭头连接符 17422">
            <a:extLst>
              <a:ext uri="{FF2B5EF4-FFF2-40B4-BE49-F238E27FC236}">
                <a16:creationId xmlns:a16="http://schemas.microsoft.com/office/drawing/2014/main" id="{9714802B-8AD3-EB95-A248-0133ACBFC670}"/>
              </a:ext>
            </a:extLst>
          </p:cNvPr>
          <p:cNvCxnSpPr>
            <a:cxnSpLocks noChangeAspect="1"/>
            <a:stCxn id="17421" idx="0"/>
          </p:cNvCxnSpPr>
          <p:nvPr/>
        </p:nvCxnSpPr>
        <p:spPr>
          <a:xfrm flipV="1">
            <a:off x="4934879" y="5135529"/>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24" name="直接箭头连接符 17423">
            <a:extLst>
              <a:ext uri="{FF2B5EF4-FFF2-40B4-BE49-F238E27FC236}">
                <a16:creationId xmlns:a16="http://schemas.microsoft.com/office/drawing/2014/main" id="{88B33C8B-6890-8D5C-08C4-FC9D12438FA2}"/>
              </a:ext>
            </a:extLst>
          </p:cNvPr>
          <p:cNvCxnSpPr>
            <a:cxnSpLocks noChangeAspect="1"/>
            <a:stCxn id="17422" idx="0"/>
          </p:cNvCxnSpPr>
          <p:nvPr/>
        </p:nvCxnSpPr>
        <p:spPr>
          <a:xfrm flipH="1" flipV="1">
            <a:off x="6200371" y="5145054"/>
            <a:ext cx="1667"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25" name="矩形 17424">
            <a:extLst>
              <a:ext uri="{FF2B5EF4-FFF2-40B4-BE49-F238E27FC236}">
                <a16:creationId xmlns:a16="http://schemas.microsoft.com/office/drawing/2014/main" id="{FCDAABC7-3666-6747-0506-55B34228EB31}"/>
              </a:ext>
            </a:extLst>
          </p:cNvPr>
          <p:cNvSpPr>
            <a:spLocks noChangeAspect="1"/>
          </p:cNvSpPr>
          <p:nvPr/>
        </p:nvSpPr>
        <p:spPr>
          <a:xfrm>
            <a:off x="4162507" y="5429961"/>
            <a:ext cx="249344" cy="253759"/>
          </a:xfrm>
          <a:prstGeom prst="rect">
            <a:avLst/>
          </a:prstGeom>
          <a:solidFill>
            <a:srgbClr val="F2607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7426" name="矩形 17425">
            <a:extLst>
              <a:ext uri="{FF2B5EF4-FFF2-40B4-BE49-F238E27FC236}">
                <a16:creationId xmlns:a16="http://schemas.microsoft.com/office/drawing/2014/main" id="{C63C6DCB-793B-AF70-D101-3311DAD16C5C}"/>
              </a:ext>
            </a:extLst>
          </p:cNvPr>
          <p:cNvSpPr>
            <a:spLocks noChangeAspect="1"/>
          </p:cNvSpPr>
          <p:nvPr/>
        </p:nvSpPr>
        <p:spPr>
          <a:xfrm>
            <a:off x="5429666" y="5439486"/>
            <a:ext cx="249344" cy="253759"/>
          </a:xfrm>
          <a:prstGeom prst="rect">
            <a:avLst/>
          </a:prstGeom>
          <a:solidFill>
            <a:srgbClr val="DEAD2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cxnSp>
        <p:nvCxnSpPr>
          <p:cNvPr id="17427" name="直接箭头连接符 17426">
            <a:extLst>
              <a:ext uri="{FF2B5EF4-FFF2-40B4-BE49-F238E27FC236}">
                <a16:creationId xmlns:a16="http://schemas.microsoft.com/office/drawing/2014/main" id="{DF8D0D6C-4BCA-119E-D5F5-EAD1ECEC196C}"/>
              </a:ext>
            </a:extLst>
          </p:cNvPr>
          <p:cNvCxnSpPr>
            <a:cxnSpLocks noChangeAspect="1"/>
            <a:stCxn id="17425" idx="0"/>
          </p:cNvCxnSpPr>
          <p:nvPr/>
        </p:nvCxnSpPr>
        <p:spPr>
          <a:xfrm flipV="1">
            <a:off x="4287179" y="5135529"/>
            <a:ext cx="0" cy="2944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28" name="直接箭头连接符 17427">
            <a:extLst>
              <a:ext uri="{FF2B5EF4-FFF2-40B4-BE49-F238E27FC236}">
                <a16:creationId xmlns:a16="http://schemas.microsoft.com/office/drawing/2014/main" id="{EB9FE693-7F75-7424-72CA-47FEA6BD10AF}"/>
              </a:ext>
            </a:extLst>
          </p:cNvPr>
          <p:cNvCxnSpPr>
            <a:cxnSpLocks noChangeAspect="1"/>
            <a:stCxn id="17426" idx="0"/>
          </p:cNvCxnSpPr>
          <p:nvPr/>
        </p:nvCxnSpPr>
        <p:spPr>
          <a:xfrm flipV="1">
            <a:off x="5554338" y="5145054"/>
            <a:ext cx="0" cy="28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30" name="文本框 262">
            <a:extLst>
              <a:ext uri="{FF2B5EF4-FFF2-40B4-BE49-F238E27FC236}">
                <a16:creationId xmlns:a16="http://schemas.microsoft.com/office/drawing/2014/main" id="{DA48CD2B-ED8D-5E90-A76E-8D59C70D56E5}"/>
              </a:ext>
            </a:extLst>
          </p:cNvPr>
          <p:cNvSpPr txBox="1">
            <a:spLocks noChangeAspect="1"/>
          </p:cNvSpPr>
          <p:nvPr/>
        </p:nvSpPr>
        <p:spPr>
          <a:xfrm>
            <a:off x="418197" y="5555021"/>
            <a:ext cx="808966" cy="2585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altLang="zh-CN" sz="1200" dirty="0">
                <a:latin typeface="Times New Roman" panose="02020603050405020304" pitchFamily="18" charset="0"/>
                <a:ea typeface="仿宋" panose="02010609060101010101" pitchFamily="49" charset="-122"/>
              </a:rPr>
              <a:t>Input</a:t>
            </a:r>
            <a:endParaRPr lang="zh-CN" altLang="en-US" sz="1200" dirty="0">
              <a:latin typeface="Times New Roman" panose="02020603050405020304" pitchFamily="18" charset="0"/>
              <a:ea typeface="仿宋" panose="02010609060101010101" pitchFamily="49" charset="-122"/>
            </a:endParaRPr>
          </a:p>
        </p:txBody>
      </p:sp>
      <p:sp>
        <p:nvSpPr>
          <p:cNvPr id="17431" name="文本框 273">
            <a:extLst>
              <a:ext uri="{FF2B5EF4-FFF2-40B4-BE49-F238E27FC236}">
                <a16:creationId xmlns:a16="http://schemas.microsoft.com/office/drawing/2014/main" id="{FC6E56A8-8772-360F-C94D-F5B23A7112E2}"/>
              </a:ext>
            </a:extLst>
          </p:cNvPr>
          <p:cNvSpPr txBox="1">
            <a:spLocks noChangeAspect="1"/>
          </p:cNvSpPr>
          <p:nvPr/>
        </p:nvSpPr>
        <p:spPr>
          <a:xfrm>
            <a:off x="1909679" y="5736483"/>
            <a:ext cx="1612159" cy="2585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altLang="zh-CN" sz="1200" dirty="0">
                <a:latin typeface="Times New Roman" panose="02020603050405020304" pitchFamily="18" charset="0"/>
                <a:ea typeface="仿宋" panose="02010609060101010101" pitchFamily="49" charset="-122"/>
              </a:rPr>
              <a:t>Flatten Token</a:t>
            </a:r>
            <a:endParaRPr lang="zh-CN" altLang="en-US" sz="1200" dirty="0">
              <a:latin typeface="Times New Roman" panose="02020603050405020304" pitchFamily="18" charset="0"/>
              <a:ea typeface="仿宋" panose="02010609060101010101" pitchFamily="49" charset="-122"/>
            </a:endParaRPr>
          </a:p>
        </p:txBody>
      </p:sp>
      <p:sp>
        <p:nvSpPr>
          <p:cNvPr id="17432" name="矩形: 圆角 17431">
            <a:extLst>
              <a:ext uri="{FF2B5EF4-FFF2-40B4-BE49-F238E27FC236}">
                <a16:creationId xmlns:a16="http://schemas.microsoft.com/office/drawing/2014/main" id="{38DC61A0-B194-FEB1-EB54-294F55573F8E}"/>
              </a:ext>
            </a:extLst>
          </p:cNvPr>
          <p:cNvSpPr>
            <a:spLocks noChangeAspect="1"/>
          </p:cNvSpPr>
          <p:nvPr/>
        </p:nvSpPr>
        <p:spPr>
          <a:xfrm>
            <a:off x="4053266" y="3792494"/>
            <a:ext cx="2422360" cy="297524"/>
          </a:xfrm>
          <a:prstGeom prst="roundRect">
            <a:avLst/>
          </a:prstGeom>
          <a:solidFill>
            <a:srgbClr val="DAE2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altLang="zh-CN" sz="1200" dirty="0">
                <a:solidFill>
                  <a:schemeClr val="tx1"/>
                </a:solidFill>
                <a:latin typeface="Times New Roman" panose="02020603050405020304" pitchFamily="18" charset="0"/>
                <a:ea typeface="仿宋" panose="02010609060101010101" pitchFamily="49" charset="-122"/>
              </a:rPr>
              <a:t>Panoptic Head</a:t>
            </a:r>
            <a:endParaRPr lang="zh-CN" altLang="en-US" sz="1200" dirty="0">
              <a:solidFill>
                <a:schemeClr val="tx1"/>
              </a:solidFill>
              <a:latin typeface="Times New Roman" panose="02020603050405020304" pitchFamily="18" charset="0"/>
              <a:ea typeface="仿宋" panose="02010609060101010101" pitchFamily="49" charset="-122"/>
            </a:endParaRPr>
          </a:p>
        </p:txBody>
      </p:sp>
      <p:sp>
        <p:nvSpPr>
          <p:cNvPr id="17433" name="文本框 279">
            <a:extLst>
              <a:ext uri="{FF2B5EF4-FFF2-40B4-BE49-F238E27FC236}">
                <a16:creationId xmlns:a16="http://schemas.microsoft.com/office/drawing/2014/main" id="{8411D8CC-A6F8-90C9-B07B-3EFDA152AF90}"/>
              </a:ext>
            </a:extLst>
          </p:cNvPr>
          <p:cNvSpPr txBox="1">
            <a:spLocks noChangeAspect="1"/>
          </p:cNvSpPr>
          <p:nvPr/>
        </p:nvSpPr>
        <p:spPr>
          <a:xfrm>
            <a:off x="1909679" y="1772816"/>
            <a:ext cx="1612159" cy="2585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altLang="zh-CN" sz="1200" dirty="0">
                <a:latin typeface="Times New Roman" panose="02020603050405020304" pitchFamily="18" charset="0"/>
                <a:ea typeface="仿宋" panose="02010609060101010101" pitchFamily="49" charset="-122"/>
              </a:rPr>
              <a:t>Encoder Output</a:t>
            </a:r>
            <a:endParaRPr lang="zh-CN" altLang="en-US" sz="1200" dirty="0">
              <a:latin typeface="Times New Roman" panose="02020603050405020304" pitchFamily="18" charset="0"/>
              <a:ea typeface="仿宋" panose="02010609060101010101" pitchFamily="49" charset="-122"/>
            </a:endParaRPr>
          </a:p>
        </p:txBody>
      </p:sp>
      <p:sp>
        <p:nvSpPr>
          <p:cNvPr id="17434" name="箭头: 下 17433">
            <a:extLst>
              <a:ext uri="{FF2B5EF4-FFF2-40B4-BE49-F238E27FC236}">
                <a16:creationId xmlns:a16="http://schemas.microsoft.com/office/drawing/2014/main" id="{0A043BA3-56B9-4D9E-E608-9EF3459B8BEF}"/>
              </a:ext>
            </a:extLst>
          </p:cNvPr>
          <p:cNvSpPr>
            <a:spLocks noChangeAspect="1"/>
          </p:cNvSpPr>
          <p:nvPr/>
        </p:nvSpPr>
        <p:spPr>
          <a:xfrm rot="10800000">
            <a:off x="5157168" y="2748642"/>
            <a:ext cx="224280" cy="365382"/>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0">
              <a:solidFill>
                <a:schemeClr val="tx1"/>
              </a:solidFill>
            </a:endParaRPr>
          </a:p>
        </p:txBody>
      </p:sp>
      <p:pic>
        <p:nvPicPr>
          <p:cNvPr id="17435" name="图片 17434">
            <a:extLst>
              <a:ext uri="{FF2B5EF4-FFF2-40B4-BE49-F238E27FC236}">
                <a16:creationId xmlns:a16="http://schemas.microsoft.com/office/drawing/2014/main" id="{95205AC3-9531-B966-8E00-A00A7FD316FD}"/>
              </a:ext>
            </a:extLst>
          </p:cNvPr>
          <p:cNvPicPr>
            <a:picLocks noChangeAspect="1"/>
          </p:cNvPicPr>
          <p:nvPr/>
        </p:nvPicPr>
        <p:blipFill rotWithShape="1">
          <a:blip r:embed="rId9">
            <a:extLst>
              <a:ext uri="{28A0092B-C50C-407E-A947-70E740481C1C}">
                <a14:useLocalDpi xmlns:a14="http://schemas.microsoft.com/office/drawing/2010/main" val="0"/>
              </a:ext>
            </a:extLst>
          </a:blip>
          <a:srcRect l="2044" t="2859" r="2119" b="3678"/>
          <a:stretch/>
        </p:blipFill>
        <p:spPr>
          <a:xfrm>
            <a:off x="6021112" y="3274308"/>
            <a:ext cx="360929" cy="306138"/>
          </a:xfrm>
          <a:prstGeom prst="rect">
            <a:avLst/>
          </a:prstGeom>
          <a:scene3d>
            <a:camera prst="orthographicFront">
              <a:rot lat="0" lon="0" rev="0"/>
            </a:camera>
            <a:lightRig rig="threePt" dir="t"/>
          </a:scene3d>
        </p:spPr>
      </p:pic>
      <p:pic>
        <p:nvPicPr>
          <p:cNvPr id="17436" name="图片 17435">
            <a:extLst>
              <a:ext uri="{FF2B5EF4-FFF2-40B4-BE49-F238E27FC236}">
                <a16:creationId xmlns:a16="http://schemas.microsoft.com/office/drawing/2014/main" id="{49349FD5-DE10-B85F-658E-E2909F34A85E}"/>
              </a:ext>
            </a:extLst>
          </p:cNvPr>
          <p:cNvPicPr>
            <a:picLocks noChangeAspect="1"/>
          </p:cNvPicPr>
          <p:nvPr/>
        </p:nvPicPr>
        <p:blipFill rotWithShape="1">
          <a:blip r:embed="rId10">
            <a:extLst>
              <a:ext uri="{28A0092B-C50C-407E-A947-70E740481C1C}">
                <a14:useLocalDpi xmlns:a14="http://schemas.microsoft.com/office/drawing/2010/main" val="0"/>
              </a:ext>
            </a:extLst>
          </a:blip>
          <a:srcRect l="2362" t="2649" r="2192" b="3888"/>
          <a:stretch/>
        </p:blipFill>
        <p:spPr>
          <a:xfrm>
            <a:off x="5394861" y="3267260"/>
            <a:ext cx="365987" cy="308491"/>
          </a:xfrm>
          <a:prstGeom prst="rect">
            <a:avLst/>
          </a:prstGeom>
          <a:scene3d>
            <a:camera prst="orthographicFront">
              <a:rot lat="0" lon="0" rev="0"/>
            </a:camera>
            <a:lightRig rig="threePt" dir="t"/>
          </a:scene3d>
        </p:spPr>
      </p:pic>
      <p:pic>
        <p:nvPicPr>
          <p:cNvPr id="17437" name="图片 17436">
            <a:extLst>
              <a:ext uri="{FF2B5EF4-FFF2-40B4-BE49-F238E27FC236}">
                <a16:creationId xmlns:a16="http://schemas.microsoft.com/office/drawing/2014/main" id="{938735F2-7C86-7D3C-FF8B-E410F29C6187}"/>
              </a:ext>
            </a:extLst>
          </p:cNvPr>
          <p:cNvPicPr>
            <a:picLocks noChangeAspect="1"/>
          </p:cNvPicPr>
          <p:nvPr/>
        </p:nvPicPr>
        <p:blipFill rotWithShape="1">
          <a:blip r:embed="rId11">
            <a:extLst>
              <a:ext uri="{28A0092B-C50C-407E-A947-70E740481C1C}">
                <a14:useLocalDpi xmlns:a14="http://schemas.microsoft.com/office/drawing/2010/main" val="0"/>
              </a:ext>
            </a:extLst>
          </a:blip>
          <a:srcRect l="16244" t="33467" r="42274" b="23465"/>
          <a:stretch/>
        </p:blipFill>
        <p:spPr>
          <a:xfrm>
            <a:off x="4748835" y="3261925"/>
            <a:ext cx="365987" cy="308491"/>
          </a:xfrm>
          <a:prstGeom prst="rect">
            <a:avLst/>
          </a:prstGeom>
          <a:scene3d>
            <a:camera prst="orthographicFront">
              <a:rot lat="0" lon="0" rev="0"/>
            </a:camera>
            <a:lightRig rig="threePt" dir="t"/>
          </a:scene3d>
        </p:spPr>
      </p:pic>
      <p:pic>
        <p:nvPicPr>
          <p:cNvPr id="17438" name="图片 17437">
            <a:extLst>
              <a:ext uri="{FF2B5EF4-FFF2-40B4-BE49-F238E27FC236}">
                <a16:creationId xmlns:a16="http://schemas.microsoft.com/office/drawing/2014/main" id="{19CEB142-5A9A-9622-A4BD-205EFA36DA10}"/>
              </a:ext>
            </a:extLst>
          </p:cNvPr>
          <p:cNvPicPr>
            <a:picLocks noChangeAspect="1"/>
          </p:cNvPicPr>
          <p:nvPr/>
        </p:nvPicPr>
        <p:blipFill rotWithShape="1">
          <a:blip r:embed="rId12">
            <a:extLst>
              <a:ext uri="{28A0092B-C50C-407E-A947-70E740481C1C}">
                <a14:useLocalDpi xmlns:a14="http://schemas.microsoft.com/office/drawing/2010/main" val="0"/>
              </a:ext>
            </a:extLst>
          </a:blip>
          <a:srcRect l="47177" t="49163" r="10961" b="14682"/>
          <a:stretch/>
        </p:blipFill>
        <p:spPr>
          <a:xfrm>
            <a:off x="4118612" y="3280967"/>
            <a:ext cx="365987" cy="308491"/>
          </a:xfrm>
          <a:prstGeom prst="rect">
            <a:avLst/>
          </a:prstGeom>
          <a:scene3d>
            <a:camera prst="orthographicFront">
              <a:rot lat="0" lon="0" rev="0"/>
            </a:camera>
            <a:lightRig rig="threePt" dir="t"/>
          </a:scene3d>
        </p:spPr>
      </p:pic>
      <p:sp>
        <p:nvSpPr>
          <p:cNvPr id="17439" name="矩形 17438">
            <a:extLst>
              <a:ext uri="{FF2B5EF4-FFF2-40B4-BE49-F238E27FC236}">
                <a16:creationId xmlns:a16="http://schemas.microsoft.com/office/drawing/2014/main" id="{7B8B74A9-7C75-A8B1-6B02-BC395515FFF6}"/>
              </a:ext>
            </a:extLst>
          </p:cNvPr>
          <p:cNvSpPr>
            <a:spLocks noChangeAspect="1"/>
          </p:cNvSpPr>
          <p:nvPr/>
        </p:nvSpPr>
        <p:spPr>
          <a:xfrm>
            <a:off x="4810207" y="4289200"/>
            <a:ext cx="249344" cy="253759"/>
          </a:xfrm>
          <a:prstGeom prst="rect">
            <a:avLst/>
          </a:prstGeom>
          <a:solidFill>
            <a:srgbClr val="6FC68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7440" name="矩形 17439">
            <a:extLst>
              <a:ext uri="{FF2B5EF4-FFF2-40B4-BE49-F238E27FC236}">
                <a16:creationId xmlns:a16="http://schemas.microsoft.com/office/drawing/2014/main" id="{E2DDBE33-16F0-9A39-16E6-D6314C8F087D}"/>
              </a:ext>
            </a:extLst>
          </p:cNvPr>
          <p:cNvSpPr>
            <a:spLocks noChangeAspect="1"/>
          </p:cNvSpPr>
          <p:nvPr/>
        </p:nvSpPr>
        <p:spPr>
          <a:xfrm>
            <a:off x="6077366" y="4289200"/>
            <a:ext cx="249344" cy="253759"/>
          </a:xfrm>
          <a:prstGeom prst="rect">
            <a:avLst/>
          </a:prstGeom>
          <a:solidFill>
            <a:srgbClr val="3688E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7441" name="矩形 17440">
            <a:extLst>
              <a:ext uri="{FF2B5EF4-FFF2-40B4-BE49-F238E27FC236}">
                <a16:creationId xmlns:a16="http://schemas.microsoft.com/office/drawing/2014/main" id="{8C0E6BB1-587B-634C-3F96-A15DC7206943}"/>
              </a:ext>
            </a:extLst>
          </p:cNvPr>
          <p:cNvSpPr>
            <a:spLocks noChangeAspect="1"/>
          </p:cNvSpPr>
          <p:nvPr/>
        </p:nvSpPr>
        <p:spPr>
          <a:xfrm>
            <a:off x="4162507" y="4289200"/>
            <a:ext cx="249344" cy="253759"/>
          </a:xfrm>
          <a:prstGeom prst="rect">
            <a:avLst/>
          </a:prstGeom>
          <a:solidFill>
            <a:srgbClr val="F2607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7442" name="矩形 17441">
            <a:extLst>
              <a:ext uri="{FF2B5EF4-FFF2-40B4-BE49-F238E27FC236}">
                <a16:creationId xmlns:a16="http://schemas.microsoft.com/office/drawing/2014/main" id="{6051AED8-EE61-005D-FE73-51A24BBBAE5C}"/>
              </a:ext>
            </a:extLst>
          </p:cNvPr>
          <p:cNvSpPr>
            <a:spLocks noChangeAspect="1"/>
          </p:cNvSpPr>
          <p:nvPr/>
        </p:nvSpPr>
        <p:spPr>
          <a:xfrm>
            <a:off x="5429666" y="4289200"/>
            <a:ext cx="249344" cy="253759"/>
          </a:xfrm>
          <a:prstGeom prst="rect">
            <a:avLst/>
          </a:prstGeom>
          <a:solidFill>
            <a:srgbClr val="DEAD2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b="0" dirty="0">
              <a:solidFill>
                <a:schemeClr val="tx1"/>
              </a:solidFill>
              <a:latin typeface="Times New Roman" panose="02020603050405020304" pitchFamily="18" charset="0"/>
              <a:ea typeface="仿宋" panose="02010609060101010101" pitchFamily="49" charset="-122"/>
            </a:endParaRPr>
          </a:p>
        </p:txBody>
      </p:sp>
      <p:sp>
        <p:nvSpPr>
          <p:cNvPr id="17443" name="文本框 106">
            <a:extLst>
              <a:ext uri="{FF2B5EF4-FFF2-40B4-BE49-F238E27FC236}">
                <a16:creationId xmlns:a16="http://schemas.microsoft.com/office/drawing/2014/main" id="{A49011EC-FF7F-F1BE-42C0-515933688171}"/>
              </a:ext>
            </a:extLst>
          </p:cNvPr>
          <p:cNvSpPr txBox="1">
            <a:spLocks noChangeAspect="1"/>
          </p:cNvSpPr>
          <p:nvPr/>
        </p:nvSpPr>
        <p:spPr>
          <a:xfrm>
            <a:off x="5243799" y="2843195"/>
            <a:ext cx="1545130" cy="2585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r>
              <a:rPr lang="en-US" altLang="zh-CN" sz="1200" dirty="0">
                <a:latin typeface="Times New Roman" panose="02020603050405020304" pitchFamily="18" charset="0"/>
                <a:ea typeface="仿宋" panose="02010609060101010101" pitchFamily="49" charset="-122"/>
              </a:rPr>
              <a:t>Pixel-Wise Argmax</a:t>
            </a:r>
            <a:endParaRPr lang="zh-CN" altLang="en-US" sz="1200" dirty="0">
              <a:latin typeface="Times New Roman" panose="02020603050405020304" pitchFamily="18" charset="0"/>
              <a:ea typeface="仿宋" panose="02010609060101010101" pitchFamily="49" charset="-122"/>
            </a:endParaRPr>
          </a:p>
        </p:txBody>
      </p:sp>
      <p:sp>
        <p:nvSpPr>
          <p:cNvPr id="17444" name="矩形 17443">
            <a:extLst>
              <a:ext uri="{FF2B5EF4-FFF2-40B4-BE49-F238E27FC236}">
                <a16:creationId xmlns:a16="http://schemas.microsoft.com/office/drawing/2014/main" id="{426F2EA9-EACE-8E13-F3B7-4E32A4C72971}"/>
              </a:ext>
            </a:extLst>
          </p:cNvPr>
          <p:cNvSpPr>
            <a:spLocks noChangeAspect="1"/>
          </p:cNvSpPr>
          <p:nvPr/>
        </p:nvSpPr>
        <p:spPr>
          <a:xfrm>
            <a:off x="6692088" y="2031348"/>
            <a:ext cx="2200392" cy="3749044"/>
          </a:xfrm>
          <a:prstGeom prst="rect">
            <a:avLst/>
          </a:prstGeom>
          <a:noFill/>
          <a:ln w="19050">
            <a:solidFill>
              <a:srgbClr val="7C7C7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0" dirty="0">
              <a:solidFill>
                <a:schemeClr val="tx1"/>
              </a:solidFill>
            </a:endParaRPr>
          </a:p>
        </p:txBody>
      </p:sp>
      <p:sp>
        <p:nvSpPr>
          <p:cNvPr id="17445" name="矩形: 圆角 17444">
            <a:extLst>
              <a:ext uri="{FF2B5EF4-FFF2-40B4-BE49-F238E27FC236}">
                <a16:creationId xmlns:a16="http://schemas.microsoft.com/office/drawing/2014/main" id="{E47FEFFB-8CFC-4C59-D015-27F7F7AFFDE7}"/>
              </a:ext>
            </a:extLst>
          </p:cNvPr>
          <p:cNvSpPr>
            <a:spLocks noChangeAspect="1"/>
          </p:cNvSpPr>
          <p:nvPr/>
        </p:nvSpPr>
        <p:spPr>
          <a:xfrm>
            <a:off x="6779317" y="5272966"/>
            <a:ext cx="2059508" cy="289500"/>
          </a:xfrm>
          <a:prstGeom prst="roundRect">
            <a:avLst/>
          </a:prstGeom>
          <a:solidFill>
            <a:srgbClr val="E9B1A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altLang="zh-CN" sz="1200" dirty="0">
                <a:solidFill>
                  <a:schemeClr val="tx1"/>
                </a:solidFill>
                <a:latin typeface="Times New Roman" panose="02020603050405020304" pitchFamily="18" charset="0"/>
                <a:ea typeface="仿宋" panose="02010609060101010101" pitchFamily="49" charset="-122"/>
              </a:rPr>
              <a:t>Multi Head Attention</a:t>
            </a:r>
            <a:endParaRPr lang="zh-CN" altLang="en-US" sz="1200" dirty="0">
              <a:solidFill>
                <a:schemeClr val="tx1"/>
              </a:solidFill>
              <a:latin typeface="Times New Roman" panose="02020603050405020304" pitchFamily="18" charset="0"/>
              <a:ea typeface="仿宋" panose="02010609060101010101" pitchFamily="49" charset="-122"/>
            </a:endParaRPr>
          </a:p>
        </p:txBody>
      </p:sp>
      <p:cxnSp>
        <p:nvCxnSpPr>
          <p:cNvPr id="17446" name="直接箭头连接符 17445">
            <a:extLst>
              <a:ext uri="{FF2B5EF4-FFF2-40B4-BE49-F238E27FC236}">
                <a16:creationId xmlns:a16="http://schemas.microsoft.com/office/drawing/2014/main" id="{E1414CDC-6761-229B-8FCC-0F4197B3F0C2}"/>
              </a:ext>
            </a:extLst>
          </p:cNvPr>
          <p:cNvCxnSpPr>
            <a:cxnSpLocks noChangeAspect="1"/>
          </p:cNvCxnSpPr>
          <p:nvPr/>
        </p:nvCxnSpPr>
        <p:spPr>
          <a:xfrm flipV="1">
            <a:off x="7590229" y="5571806"/>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47" name="直接箭头连接符 17446">
            <a:extLst>
              <a:ext uri="{FF2B5EF4-FFF2-40B4-BE49-F238E27FC236}">
                <a16:creationId xmlns:a16="http://schemas.microsoft.com/office/drawing/2014/main" id="{AB4DB472-4193-0103-27F3-F504C0CC00C1}"/>
              </a:ext>
            </a:extLst>
          </p:cNvPr>
          <p:cNvCxnSpPr>
            <a:cxnSpLocks noChangeAspect="1"/>
          </p:cNvCxnSpPr>
          <p:nvPr/>
        </p:nvCxnSpPr>
        <p:spPr>
          <a:xfrm flipV="1">
            <a:off x="8591085" y="5581341"/>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48" name="直接箭头连接符 17447">
            <a:extLst>
              <a:ext uri="{FF2B5EF4-FFF2-40B4-BE49-F238E27FC236}">
                <a16:creationId xmlns:a16="http://schemas.microsoft.com/office/drawing/2014/main" id="{EFEC9ACD-C263-207F-F947-24AACD30DA5C}"/>
              </a:ext>
            </a:extLst>
          </p:cNvPr>
          <p:cNvCxnSpPr>
            <a:cxnSpLocks noChangeAspect="1"/>
          </p:cNvCxnSpPr>
          <p:nvPr/>
        </p:nvCxnSpPr>
        <p:spPr>
          <a:xfrm flipV="1">
            <a:off x="8095388" y="5571806"/>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49" name="直接箭头连接符 17448">
            <a:extLst>
              <a:ext uri="{FF2B5EF4-FFF2-40B4-BE49-F238E27FC236}">
                <a16:creationId xmlns:a16="http://schemas.microsoft.com/office/drawing/2014/main" id="{513538A3-9EDA-350B-A439-A98F49F463EF}"/>
              </a:ext>
            </a:extLst>
          </p:cNvPr>
          <p:cNvCxnSpPr>
            <a:cxnSpLocks noChangeAspect="1"/>
          </p:cNvCxnSpPr>
          <p:nvPr/>
        </p:nvCxnSpPr>
        <p:spPr>
          <a:xfrm flipV="1">
            <a:off x="7104454" y="5571806"/>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50" name="矩形: 圆角 17449">
            <a:extLst>
              <a:ext uri="{FF2B5EF4-FFF2-40B4-BE49-F238E27FC236}">
                <a16:creationId xmlns:a16="http://schemas.microsoft.com/office/drawing/2014/main" id="{4D06478F-1B48-2113-1CE3-EFC8BD386855}"/>
              </a:ext>
            </a:extLst>
          </p:cNvPr>
          <p:cNvSpPr>
            <a:spLocks noChangeAspect="1"/>
          </p:cNvSpPr>
          <p:nvPr/>
        </p:nvSpPr>
        <p:spPr>
          <a:xfrm>
            <a:off x="6779317" y="4863225"/>
            <a:ext cx="2059508" cy="289500"/>
          </a:xfrm>
          <a:prstGeom prst="roundRect">
            <a:avLst/>
          </a:prstGeom>
          <a:solidFill>
            <a:srgbClr val="FDF9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altLang="zh-CN" sz="1200" dirty="0">
                <a:solidFill>
                  <a:schemeClr val="tx1"/>
                </a:solidFill>
                <a:latin typeface="Times New Roman" panose="02020603050405020304" pitchFamily="18" charset="0"/>
                <a:ea typeface="仿宋" panose="02010609060101010101" pitchFamily="49" charset="-122"/>
              </a:rPr>
              <a:t>Concatenate</a:t>
            </a:r>
          </a:p>
        </p:txBody>
      </p:sp>
      <mc:AlternateContent xmlns:mc="http://schemas.openxmlformats.org/markup-compatibility/2006" xmlns:a14="http://schemas.microsoft.com/office/drawing/2010/main">
        <mc:Choice Requires="a14">
          <p:sp>
            <p:nvSpPr>
              <p:cNvPr id="17451" name="矩形: 圆角 17450">
                <a:extLst>
                  <a:ext uri="{FF2B5EF4-FFF2-40B4-BE49-F238E27FC236}">
                    <a16:creationId xmlns:a16="http://schemas.microsoft.com/office/drawing/2014/main" id="{09D3E72F-496D-9FAE-7604-A651B3C4A548}"/>
                  </a:ext>
                </a:extLst>
              </p:cNvPr>
              <p:cNvSpPr>
                <a:spLocks noChangeAspect="1"/>
              </p:cNvSpPr>
              <p:nvPr/>
            </p:nvSpPr>
            <p:spPr>
              <a:xfrm>
                <a:off x="6770672" y="4474989"/>
                <a:ext cx="2067785" cy="289500"/>
              </a:xfrm>
              <a:prstGeom prst="round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14:m>
                  <m:oMath xmlns:m="http://schemas.openxmlformats.org/officeDocument/2006/math">
                    <m:r>
                      <a:rPr lang="en-US" altLang="zh-CN" sz="1100" b="0" i="1" dirty="0" smtClean="0">
                        <a:solidFill>
                          <a:schemeClr val="tx1"/>
                        </a:solidFill>
                        <a:latin typeface="Cambria Math" panose="02040503050406030204" pitchFamily="18" charset="0"/>
                        <a:ea typeface="仿宋" panose="02010609060101010101" pitchFamily="49" charset="-122"/>
                      </a:rPr>
                      <m:t>2</m:t>
                    </m:r>
                    <m:r>
                      <a:rPr lang="en-US" altLang="zh-CN" sz="1100" b="0" i="1" smtClean="0">
                        <a:solidFill>
                          <a:schemeClr val="tx1"/>
                        </a:solidFill>
                        <a:latin typeface="Cambria Math" panose="02040503050406030204" pitchFamily="18" charset="0"/>
                        <a:ea typeface="仿宋" panose="02010609060101010101" pitchFamily="49" charset="-122"/>
                      </a:rPr>
                      <m:t>×(</m:t>
                    </m:r>
                  </m:oMath>
                </a14:m>
                <a:r>
                  <a:rPr lang="en-US" altLang="zh-CN" sz="1100" b="0" dirty="0">
                    <a:solidFill>
                      <a:schemeClr val="tx1"/>
                    </a:solidFill>
                    <a:latin typeface="Times New Roman" panose="02020603050405020304" pitchFamily="18" charset="0"/>
                    <a:ea typeface="仿宋" panose="02010609060101010101" pitchFamily="49" charset="-122"/>
                  </a:rPr>
                  <a:t>Conv</a:t>
                </a:r>
                <a14:m>
                  <m:oMath xmlns:m="http://schemas.openxmlformats.org/officeDocument/2006/math">
                    <m:r>
                      <a:rPr lang="en-US" altLang="zh-CN" sz="1100" b="0" i="0" dirty="0" smtClean="0">
                        <a:solidFill>
                          <a:schemeClr val="tx1"/>
                        </a:solidFill>
                        <a:latin typeface="Cambria Math" panose="02040503050406030204" pitchFamily="18" charset="0"/>
                        <a:ea typeface="仿宋" panose="02010609060101010101" pitchFamily="49" charset="-122"/>
                      </a:rPr>
                      <m:t> </m:t>
                    </m:r>
                    <m:r>
                      <a:rPr lang="en-US" altLang="zh-CN" sz="1100" b="0" i="1" dirty="0" smtClean="0">
                        <a:solidFill>
                          <a:schemeClr val="tx1"/>
                        </a:solidFill>
                        <a:latin typeface="Cambria Math" panose="02040503050406030204" pitchFamily="18" charset="0"/>
                        <a:ea typeface="仿宋" panose="02010609060101010101" pitchFamily="49" charset="-122"/>
                      </a:rPr>
                      <m:t>3</m:t>
                    </m:r>
                    <m:r>
                      <a:rPr lang="en-US" altLang="zh-CN" sz="1100" b="0" i="1" smtClean="0">
                        <a:solidFill>
                          <a:schemeClr val="tx1"/>
                        </a:solidFill>
                        <a:latin typeface="Cambria Math" panose="02040503050406030204" pitchFamily="18" charset="0"/>
                        <a:ea typeface="仿宋" panose="02010609060101010101" pitchFamily="49" charset="-122"/>
                      </a:rPr>
                      <m:t>×</m:t>
                    </m:r>
                    <m:r>
                      <a:rPr lang="en-US" altLang="zh-CN" sz="1100" b="0" i="0" smtClean="0">
                        <a:solidFill>
                          <a:schemeClr val="tx1"/>
                        </a:solidFill>
                        <a:latin typeface="Cambria Math" panose="02040503050406030204" pitchFamily="18" charset="0"/>
                        <a:ea typeface="仿宋" panose="02010609060101010101" pitchFamily="49" charset="-122"/>
                      </a:rPr>
                      <m:t>3+ </m:t>
                    </m:r>
                  </m:oMath>
                </a14:m>
                <a:r>
                  <a:rPr lang="en-US" altLang="zh-CN" sz="1100" b="0" dirty="0">
                    <a:solidFill>
                      <a:schemeClr val="tx1"/>
                    </a:solidFill>
                    <a:latin typeface="Times New Roman" panose="02020603050405020304" pitchFamily="18" charset="0"/>
                    <a:ea typeface="仿宋" panose="02010609060101010101" pitchFamily="49" charset="-122"/>
                  </a:rPr>
                  <a:t>GN</a:t>
                </a:r>
                <a14:m>
                  <m:oMath xmlns:m="http://schemas.openxmlformats.org/officeDocument/2006/math">
                    <m:r>
                      <a:rPr lang="en-US" altLang="zh-CN" sz="1100" b="0" i="0" smtClean="0">
                        <a:solidFill>
                          <a:schemeClr val="tx1"/>
                        </a:solidFill>
                        <a:latin typeface="Cambria Math" panose="02040503050406030204" pitchFamily="18" charset="0"/>
                        <a:ea typeface="仿宋" panose="02010609060101010101" pitchFamily="49" charset="-122"/>
                      </a:rPr>
                      <m:t> </m:t>
                    </m:r>
                    <m:r>
                      <a:rPr lang="en-US" altLang="zh-CN" sz="1100" b="0" smtClean="0">
                        <a:solidFill>
                          <a:schemeClr val="tx1"/>
                        </a:solidFill>
                        <a:latin typeface="Cambria Math" panose="02040503050406030204" pitchFamily="18" charset="0"/>
                        <a:ea typeface="仿宋" panose="02010609060101010101" pitchFamily="49" charset="-122"/>
                      </a:rPr>
                      <m:t>+</m:t>
                    </m:r>
                    <m:r>
                      <a:rPr lang="en-US" altLang="zh-CN" sz="1100" b="0" i="0" smtClean="0">
                        <a:solidFill>
                          <a:schemeClr val="tx1"/>
                        </a:solidFill>
                        <a:latin typeface="Cambria Math" panose="02040503050406030204" pitchFamily="18" charset="0"/>
                        <a:ea typeface="仿宋" panose="02010609060101010101" pitchFamily="49" charset="-122"/>
                      </a:rPr>
                      <m:t> </m:t>
                    </m:r>
                  </m:oMath>
                </a14:m>
                <a:r>
                  <a:rPr lang="en-US" altLang="zh-CN" sz="1100" b="0" dirty="0">
                    <a:solidFill>
                      <a:schemeClr val="tx1"/>
                    </a:solidFill>
                    <a:latin typeface="Times New Roman" panose="02020603050405020304" pitchFamily="18" charset="0"/>
                    <a:ea typeface="仿宋" panose="02010609060101010101" pitchFamily="49" charset="-122"/>
                  </a:rPr>
                  <a:t>ReLU)</a:t>
                </a:r>
              </a:p>
            </p:txBody>
          </p:sp>
        </mc:Choice>
        <mc:Fallback xmlns="">
          <p:sp>
            <p:nvSpPr>
              <p:cNvPr id="17451" name="矩形: 圆角 17450">
                <a:extLst>
                  <a:ext uri="{FF2B5EF4-FFF2-40B4-BE49-F238E27FC236}">
                    <a16:creationId xmlns:a16="http://schemas.microsoft.com/office/drawing/2014/main" id="{09D3E72F-496D-9FAE-7604-A651B3C4A548}"/>
                  </a:ext>
                </a:extLst>
              </p:cNvPr>
              <p:cNvSpPr>
                <a:spLocks noRot="1" noChangeAspect="1" noMove="1" noResize="1" noEditPoints="1" noAdjustHandles="1" noChangeArrowheads="1" noChangeShapeType="1" noTextEdit="1"/>
              </p:cNvSpPr>
              <p:nvPr/>
            </p:nvSpPr>
            <p:spPr>
              <a:xfrm>
                <a:off x="6770672" y="4474989"/>
                <a:ext cx="2067785" cy="289500"/>
              </a:xfrm>
              <a:prstGeom prst="roundRect">
                <a:avLst/>
              </a:prstGeom>
              <a:blipFill>
                <a:blip r:embed="rId13"/>
                <a:stretch>
                  <a:fillRect b="-1961"/>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52" name="矩形: 圆角 17451">
                <a:extLst>
                  <a:ext uri="{FF2B5EF4-FFF2-40B4-BE49-F238E27FC236}">
                    <a16:creationId xmlns:a16="http://schemas.microsoft.com/office/drawing/2014/main" id="{7F35DE54-E9D1-6A3E-EF7D-1F84D48B4C21}"/>
                  </a:ext>
                </a:extLst>
              </p:cNvPr>
              <p:cNvSpPr>
                <a:spLocks noChangeAspect="1"/>
              </p:cNvSpPr>
              <p:nvPr/>
            </p:nvSpPr>
            <p:spPr>
              <a:xfrm>
                <a:off x="6769705" y="4087891"/>
                <a:ext cx="2067785" cy="278941"/>
              </a:xfrm>
              <a:prstGeom prst="round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altLang="zh-CN" sz="1200" b="0" dirty="0">
                    <a:solidFill>
                      <a:schemeClr val="tx1"/>
                    </a:solidFill>
                    <a:latin typeface="Times New Roman" panose="02020603050405020304" pitchFamily="18" charset="0"/>
                    <a:ea typeface="仿宋" panose="02010609060101010101" pitchFamily="49" charset="-122"/>
                  </a:rPr>
                  <a:t>2x</a:t>
                </a:r>
                <a:r>
                  <a:rPr lang="zh-CN" altLang="en-US" sz="1200" b="0" dirty="0">
                    <a:solidFill>
                      <a:schemeClr val="tx1"/>
                    </a:solidFill>
                    <a:latin typeface="Times New Roman" panose="02020603050405020304" pitchFamily="18" charset="0"/>
                    <a:ea typeface="仿宋" panose="02010609060101010101" pitchFamily="49" charset="-122"/>
                  </a:rPr>
                  <a:t> </a:t>
                </a:r>
                <a:r>
                  <a:rPr lang="en-US" altLang="zh-CN" sz="1200" b="0" dirty="0">
                    <a:solidFill>
                      <a:schemeClr val="tx1"/>
                    </a:solidFill>
                    <a:latin typeface="Times New Roman" panose="02020603050405020304" pitchFamily="18" charset="0"/>
                    <a:ea typeface="仿宋" panose="02010609060101010101" pitchFamily="49" charset="-122"/>
                  </a:rPr>
                  <a:t>up</a:t>
                </a:r>
                <a14:m>
                  <m:oMath xmlns:m="http://schemas.openxmlformats.org/officeDocument/2006/math">
                    <m:r>
                      <a:rPr lang="en-US" altLang="zh-CN" sz="1200" b="0" i="0" dirty="0" smtClean="0">
                        <a:solidFill>
                          <a:schemeClr val="tx1"/>
                        </a:solidFill>
                        <a:latin typeface="Cambria Math" panose="02040503050406030204" pitchFamily="18" charset="0"/>
                        <a:ea typeface="仿宋" panose="02010609060101010101" pitchFamily="49" charset="-122"/>
                      </a:rPr>
                      <m:t> </m:t>
                    </m:r>
                    <m:r>
                      <a:rPr lang="en-US" altLang="zh-CN" sz="1200" b="0" i="1" dirty="0" smtClean="0">
                        <a:solidFill>
                          <a:schemeClr val="tx1"/>
                        </a:solidFill>
                        <a:latin typeface="Cambria Math" panose="02040503050406030204" pitchFamily="18" charset="0"/>
                        <a:ea typeface="仿宋" panose="02010609060101010101" pitchFamily="49" charset="-122"/>
                      </a:rPr>
                      <m:t>+ </m:t>
                    </m:r>
                  </m:oMath>
                </a14:m>
                <a:r>
                  <a:rPr lang="en-US" altLang="zh-CN" sz="1200" b="0" dirty="0">
                    <a:solidFill>
                      <a:schemeClr val="tx1"/>
                    </a:solidFill>
                    <a:latin typeface="Times New Roman" panose="02020603050405020304" pitchFamily="18" charset="0"/>
                    <a:ea typeface="仿宋" panose="02010609060101010101" pitchFamily="49" charset="-122"/>
                  </a:rPr>
                  <a:t>add</a:t>
                </a:r>
              </a:p>
            </p:txBody>
          </p:sp>
        </mc:Choice>
        <mc:Fallback xmlns="">
          <p:sp>
            <p:nvSpPr>
              <p:cNvPr id="17452" name="矩形: 圆角 17451">
                <a:extLst>
                  <a:ext uri="{FF2B5EF4-FFF2-40B4-BE49-F238E27FC236}">
                    <a16:creationId xmlns:a16="http://schemas.microsoft.com/office/drawing/2014/main" id="{7F35DE54-E9D1-6A3E-EF7D-1F84D48B4C21}"/>
                  </a:ext>
                </a:extLst>
              </p:cNvPr>
              <p:cNvSpPr>
                <a:spLocks noRot="1" noChangeAspect="1" noMove="1" noResize="1" noEditPoints="1" noAdjustHandles="1" noChangeArrowheads="1" noChangeShapeType="1" noTextEdit="1"/>
              </p:cNvSpPr>
              <p:nvPr/>
            </p:nvSpPr>
            <p:spPr>
              <a:xfrm>
                <a:off x="6769705" y="4087891"/>
                <a:ext cx="2067785" cy="278941"/>
              </a:xfrm>
              <a:prstGeom prst="roundRect">
                <a:avLst/>
              </a:prstGeom>
              <a:blipFill>
                <a:blip r:embed="rId14"/>
                <a:stretch>
                  <a:fillRect t="-2083" b="-8333"/>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53" name="矩形: 圆角 17452">
                <a:extLst>
                  <a:ext uri="{FF2B5EF4-FFF2-40B4-BE49-F238E27FC236}">
                    <a16:creationId xmlns:a16="http://schemas.microsoft.com/office/drawing/2014/main" id="{36BFB726-676B-1550-87F3-E0A697BDEC9A}"/>
                  </a:ext>
                </a:extLst>
              </p:cNvPr>
              <p:cNvSpPr>
                <a:spLocks noChangeAspect="1"/>
              </p:cNvSpPr>
              <p:nvPr/>
            </p:nvSpPr>
            <p:spPr>
              <a:xfrm>
                <a:off x="6779317" y="3703452"/>
                <a:ext cx="2067785" cy="289500"/>
              </a:xfrm>
              <a:prstGeom prst="round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altLang="zh-CN" sz="1200" b="0" dirty="0">
                    <a:solidFill>
                      <a:schemeClr val="tx1"/>
                    </a:solidFill>
                    <a:latin typeface="Times New Roman" panose="02020603050405020304" pitchFamily="18" charset="0"/>
                    <a:ea typeface="仿宋" panose="02010609060101010101" pitchFamily="49" charset="-122"/>
                  </a:rPr>
                  <a:t>Conv </a:t>
                </a:r>
                <a14:m>
                  <m:oMath xmlns:m="http://schemas.openxmlformats.org/officeDocument/2006/math">
                    <m:r>
                      <a:rPr lang="en-US" altLang="zh-CN" sz="1200" b="0" i="1" dirty="0" smtClean="0">
                        <a:solidFill>
                          <a:schemeClr val="tx1"/>
                        </a:solidFill>
                        <a:latin typeface="Cambria Math" panose="02040503050406030204" pitchFamily="18" charset="0"/>
                        <a:ea typeface="仿宋" panose="02010609060101010101" pitchFamily="49" charset="-122"/>
                      </a:rPr>
                      <m:t>3</m:t>
                    </m:r>
                    <m:r>
                      <a:rPr lang="en-US" altLang="zh-CN" sz="1200" b="0" i="1" smtClean="0">
                        <a:solidFill>
                          <a:schemeClr val="tx1"/>
                        </a:solidFill>
                        <a:latin typeface="Cambria Math" panose="02040503050406030204" pitchFamily="18" charset="0"/>
                        <a:ea typeface="仿宋" panose="02010609060101010101" pitchFamily="49" charset="-122"/>
                      </a:rPr>
                      <m:t>×</m:t>
                    </m:r>
                    <m:r>
                      <a:rPr lang="en-US" altLang="zh-CN" sz="1200" b="0" i="0" smtClean="0">
                        <a:solidFill>
                          <a:schemeClr val="tx1"/>
                        </a:solidFill>
                        <a:latin typeface="Cambria Math" panose="02040503050406030204" pitchFamily="18" charset="0"/>
                        <a:ea typeface="仿宋" panose="02010609060101010101" pitchFamily="49" charset="-122"/>
                      </a:rPr>
                      <m:t>3+ </m:t>
                    </m:r>
                  </m:oMath>
                </a14:m>
                <a:r>
                  <a:rPr lang="en-US" altLang="zh-CN" sz="1200" b="0" dirty="0">
                    <a:solidFill>
                      <a:schemeClr val="tx1"/>
                    </a:solidFill>
                    <a:latin typeface="Times New Roman" panose="02020603050405020304" pitchFamily="18" charset="0"/>
                    <a:ea typeface="仿宋" panose="02010609060101010101" pitchFamily="49" charset="-122"/>
                  </a:rPr>
                  <a:t>GN</a:t>
                </a:r>
                <a14:m>
                  <m:oMath xmlns:m="http://schemas.openxmlformats.org/officeDocument/2006/math">
                    <m:r>
                      <a:rPr lang="en-US" altLang="zh-CN" sz="1200" b="0" i="0" smtClean="0">
                        <a:solidFill>
                          <a:schemeClr val="tx1"/>
                        </a:solidFill>
                        <a:latin typeface="Cambria Math" panose="02040503050406030204" pitchFamily="18" charset="0"/>
                        <a:ea typeface="仿宋" panose="02010609060101010101" pitchFamily="49" charset="-122"/>
                      </a:rPr>
                      <m:t> </m:t>
                    </m:r>
                    <m:r>
                      <a:rPr lang="en-US" altLang="zh-CN" sz="1200" b="0" smtClean="0">
                        <a:solidFill>
                          <a:schemeClr val="tx1"/>
                        </a:solidFill>
                        <a:latin typeface="Cambria Math" panose="02040503050406030204" pitchFamily="18" charset="0"/>
                        <a:ea typeface="仿宋" panose="02010609060101010101" pitchFamily="49" charset="-122"/>
                      </a:rPr>
                      <m:t>+</m:t>
                    </m:r>
                    <m:r>
                      <a:rPr lang="en-US" altLang="zh-CN" sz="1200" b="0" i="0" smtClean="0">
                        <a:solidFill>
                          <a:schemeClr val="tx1"/>
                        </a:solidFill>
                        <a:latin typeface="Cambria Math" panose="02040503050406030204" pitchFamily="18" charset="0"/>
                        <a:ea typeface="仿宋" panose="02010609060101010101" pitchFamily="49" charset="-122"/>
                      </a:rPr>
                      <m:t> </m:t>
                    </m:r>
                  </m:oMath>
                </a14:m>
                <a:r>
                  <a:rPr lang="en-US" altLang="zh-CN" sz="1200" b="0" dirty="0">
                    <a:solidFill>
                      <a:schemeClr val="tx1"/>
                    </a:solidFill>
                    <a:latin typeface="Times New Roman" panose="02020603050405020304" pitchFamily="18" charset="0"/>
                    <a:ea typeface="仿宋" panose="02010609060101010101" pitchFamily="49" charset="-122"/>
                  </a:rPr>
                  <a:t>ReLU</a:t>
                </a:r>
              </a:p>
            </p:txBody>
          </p:sp>
        </mc:Choice>
        <mc:Fallback xmlns="">
          <p:sp>
            <p:nvSpPr>
              <p:cNvPr id="17453" name="矩形: 圆角 17452">
                <a:extLst>
                  <a:ext uri="{FF2B5EF4-FFF2-40B4-BE49-F238E27FC236}">
                    <a16:creationId xmlns:a16="http://schemas.microsoft.com/office/drawing/2014/main" id="{36BFB726-676B-1550-87F3-E0A697BDEC9A}"/>
                  </a:ext>
                </a:extLst>
              </p:cNvPr>
              <p:cNvSpPr>
                <a:spLocks noRot="1" noChangeAspect="1" noMove="1" noResize="1" noEditPoints="1" noAdjustHandles="1" noChangeArrowheads="1" noChangeShapeType="1" noTextEdit="1"/>
              </p:cNvSpPr>
              <p:nvPr/>
            </p:nvSpPr>
            <p:spPr>
              <a:xfrm>
                <a:off x="6779317" y="3703452"/>
                <a:ext cx="2067785" cy="289500"/>
              </a:xfrm>
              <a:prstGeom prst="roundRect">
                <a:avLst/>
              </a:prstGeom>
              <a:blipFill>
                <a:blip r:embed="rId15"/>
                <a:stretch>
                  <a:fillRect b="-6000"/>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54" name="矩形: 圆角 17453">
                <a:extLst>
                  <a:ext uri="{FF2B5EF4-FFF2-40B4-BE49-F238E27FC236}">
                    <a16:creationId xmlns:a16="http://schemas.microsoft.com/office/drawing/2014/main" id="{DDA11057-968C-3D22-E3CC-62FFDA9D46D8}"/>
                  </a:ext>
                </a:extLst>
              </p:cNvPr>
              <p:cNvSpPr>
                <a:spLocks noChangeAspect="1"/>
              </p:cNvSpPr>
              <p:nvPr/>
            </p:nvSpPr>
            <p:spPr>
              <a:xfrm>
                <a:off x="6779317" y="3300402"/>
                <a:ext cx="2067785" cy="278941"/>
              </a:xfrm>
              <a:prstGeom prst="round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altLang="zh-CN" sz="1200" b="0" dirty="0">
                    <a:solidFill>
                      <a:schemeClr val="tx1"/>
                    </a:solidFill>
                    <a:latin typeface="Times New Roman" panose="02020603050405020304" pitchFamily="18" charset="0"/>
                    <a:ea typeface="仿宋" panose="02010609060101010101" pitchFamily="49" charset="-122"/>
                  </a:rPr>
                  <a:t>2x</a:t>
                </a:r>
                <a:r>
                  <a:rPr lang="zh-CN" altLang="en-US" sz="1200" b="0" dirty="0">
                    <a:solidFill>
                      <a:schemeClr val="tx1"/>
                    </a:solidFill>
                    <a:latin typeface="Times New Roman" panose="02020603050405020304" pitchFamily="18" charset="0"/>
                    <a:ea typeface="仿宋" panose="02010609060101010101" pitchFamily="49" charset="-122"/>
                  </a:rPr>
                  <a:t> </a:t>
                </a:r>
                <a:r>
                  <a:rPr lang="en-US" altLang="zh-CN" sz="1200" b="0" dirty="0">
                    <a:solidFill>
                      <a:schemeClr val="tx1"/>
                    </a:solidFill>
                    <a:latin typeface="Times New Roman" panose="02020603050405020304" pitchFamily="18" charset="0"/>
                    <a:ea typeface="仿宋" panose="02010609060101010101" pitchFamily="49" charset="-122"/>
                  </a:rPr>
                  <a:t>up</a:t>
                </a:r>
                <a14:m>
                  <m:oMath xmlns:m="http://schemas.openxmlformats.org/officeDocument/2006/math">
                    <m:r>
                      <a:rPr lang="en-US" altLang="zh-CN" sz="1200" b="0" dirty="0" smtClean="0">
                        <a:solidFill>
                          <a:schemeClr val="tx1"/>
                        </a:solidFill>
                        <a:latin typeface="Cambria Math" panose="02040503050406030204" pitchFamily="18" charset="0"/>
                        <a:ea typeface="仿宋" panose="02010609060101010101" pitchFamily="49" charset="-122"/>
                      </a:rPr>
                      <m:t> </m:t>
                    </m:r>
                    <m:r>
                      <a:rPr lang="en-US" altLang="zh-CN" sz="1200" b="0" i="1" dirty="0" smtClean="0">
                        <a:solidFill>
                          <a:schemeClr val="tx1"/>
                        </a:solidFill>
                        <a:latin typeface="Cambria Math" panose="02040503050406030204" pitchFamily="18" charset="0"/>
                        <a:ea typeface="仿宋" panose="02010609060101010101" pitchFamily="49" charset="-122"/>
                      </a:rPr>
                      <m:t>+ </m:t>
                    </m:r>
                  </m:oMath>
                </a14:m>
                <a:r>
                  <a:rPr lang="en-US" altLang="zh-CN" sz="1200" b="0" dirty="0">
                    <a:solidFill>
                      <a:schemeClr val="tx1"/>
                    </a:solidFill>
                    <a:latin typeface="Times New Roman" panose="02020603050405020304" pitchFamily="18" charset="0"/>
                    <a:ea typeface="仿宋" panose="02010609060101010101" pitchFamily="49" charset="-122"/>
                  </a:rPr>
                  <a:t>add</a:t>
                </a:r>
              </a:p>
            </p:txBody>
          </p:sp>
        </mc:Choice>
        <mc:Fallback xmlns="">
          <p:sp>
            <p:nvSpPr>
              <p:cNvPr id="17454" name="矩形: 圆角 17453">
                <a:extLst>
                  <a:ext uri="{FF2B5EF4-FFF2-40B4-BE49-F238E27FC236}">
                    <a16:creationId xmlns:a16="http://schemas.microsoft.com/office/drawing/2014/main" id="{DDA11057-968C-3D22-E3CC-62FFDA9D46D8}"/>
                  </a:ext>
                </a:extLst>
              </p:cNvPr>
              <p:cNvSpPr>
                <a:spLocks noRot="1" noChangeAspect="1" noMove="1" noResize="1" noEditPoints="1" noAdjustHandles="1" noChangeArrowheads="1" noChangeShapeType="1" noTextEdit="1"/>
              </p:cNvSpPr>
              <p:nvPr/>
            </p:nvSpPr>
            <p:spPr>
              <a:xfrm>
                <a:off x="6779317" y="3300402"/>
                <a:ext cx="2067785" cy="278941"/>
              </a:xfrm>
              <a:prstGeom prst="roundRect">
                <a:avLst/>
              </a:prstGeom>
              <a:blipFill>
                <a:blip r:embed="rId16"/>
                <a:stretch>
                  <a:fillRect b="-8163"/>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55" name="矩形: 圆角 17454">
                <a:extLst>
                  <a:ext uri="{FF2B5EF4-FFF2-40B4-BE49-F238E27FC236}">
                    <a16:creationId xmlns:a16="http://schemas.microsoft.com/office/drawing/2014/main" id="{68958A66-F79D-9B02-59D0-96B245CBA927}"/>
                  </a:ext>
                </a:extLst>
              </p:cNvPr>
              <p:cNvSpPr>
                <a:spLocks noChangeAspect="1"/>
              </p:cNvSpPr>
              <p:nvPr/>
            </p:nvSpPr>
            <p:spPr>
              <a:xfrm>
                <a:off x="6788929" y="2906438"/>
                <a:ext cx="2067785" cy="289500"/>
              </a:xfrm>
              <a:prstGeom prst="round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altLang="zh-CN" sz="1200" b="0" dirty="0">
                    <a:solidFill>
                      <a:schemeClr val="tx1"/>
                    </a:solidFill>
                    <a:latin typeface="Times New Roman" panose="02020603050405020304" pitchFamily="18" charset="0"/>
                    <a:ea typeface="仿宋" panose="02010609060101010101" pitchFamily="49" charset="-122"/>
                  </a:rPr>
                  <a:t>Conv </a:t>
                </a:r>
                <a14:m>
                  <m:oMath xmlns:m="http://schemas.openxmlformats.org/officeDocument/2006/math">
                    <m:r>
                      <a:rPr lang="en-US" altLang="zh-CN" sz="1200" b="0" i="1" dirty="0" smtClean="0">
                        <a:solidFill>
                          <a:schemeClr val="tx1"/>
                        </a:solidFill>
                        <a:latin typeface="Cambria Math" panose="02040503050406030204" pitchFamily="18" charset="0"/>
                        <a:ea typeface="仿宋" panose="02010609060101010101" pitchFamily="49" charset="-122"/>
                      </a:rPr>
                      <m:t>3</m:t>
                    </m:r>
                    <m:r>
                      <a:rPr lang="en-US" altLang="zh-CN" sz="1200" b="0" i="1" smtClean="0">
                        <a:solidFill>
                          <a:schemeClr val="tx1"/>
                        </a:solidFill>
                        <a:latin typeface="Cambria Math" panose="02040503050406030204" pitchFamily="18" charset="0"/>
                        <a:ea typeface="仿宋" panose="02010609060101010101" pitchFamily="49" charset="-122"/>
                      </a:rPr>
                      <m:t>×</m:t>
                    </m:r>
                    <m:r>
                      <a:rPr lang="en-US" altLang="zh-CN" sz="1200" b="0" i="0" smtClean="0">
                        <a:solidFill>
                          <a:schemeClr val="tx1"/>
                        </a:solidFill>
                        <a:latin typeface="Cambria Math" panose="02040503050406030204" pitchFamily="18" charset="0"/>
                        <a:ea typeface="仿宋" panose="02010609060101010101" pitchFamily="49" charset="-122"/>
                      </a:rPr>
                      <m:t>3+ </m:t>
                    </m:r>
                  </m:oMath>
                </a14:m>
                <a:r>
                  <a:rPr lang="en-US" altLang="zh-CN" sz="1200" b="0" dirty="0">
                    <a:solidFill>
                      <a:schemeClr val="tx1"/>
                    </a:solidFill>
                    <a:latin typeface="Times New Roman" panose="02020603050405020304" pitchFamily="18" charset="0"/>
                    <a:ea typeface="仿宋" panose="02010609060101010101" pitchFamily="49" charset="-122"/>
                  </a:rPr>
                  <a:t>GN</a:t>
                </a:r>
                <a14:m>
                  <m:oMath xmlns:m="http://schemas.openxmlformats.org/officeDocument/2006/math">
                    <m:r>
                      <a:rPr lang="en-US" altLang="zh-CN" sz="1200" b="0" i="0" smtClean="0">
                        <a:solidFill>
                          <a:schemeClr val="tx1"/>
                        </a:solidFill>
                        <a:latin typeface="Cambria Math" panose="02040503050406030204" pitchFamily="18" charset="0"/>
                        <a:ea typeface="仿宋" panose="02010609060101010101" pitchFamily="49" charset="-122"/>
                      </a:rPr>
                      <m:t> </m:t>
                    </m:r>
                    <m:r>
                      <a:rPr lang="en-US" altLang="zh-CN" sz="1200" b="0" smtClean="0">
                        <a:solidFill>
                          <a:schemeClr val="tx1"/>
                        </a:solidFill>
                        <a:latin typeface="Cambria Math" panose="02040503050406030204" pitchFamily="18" charset="0"/>
                        <a:ea typeface="仿宋" panose="02010609060101010101" pitchFamily="49" charset="-122"/>
                      </a:rPr>
                      <m:t>+</m:t>
                    </m:r>
                    <m:r>
                      <a:rPr lang="en-US" altLang="zh-CN" sz="1200" b="0" i="0" smtClean="0">
                        <a:solidFill>
                          <a:schemeClr val="tx1"/>
                        </a:solidFill>
                        <a:latin typeface="Cambria Math" panose="02040503050406030204" pitchFamily="18" charset="0"/>
                        <a:ea typeface="仿宋" panose="02010609060101010101" pitchFamily="49" charset="-122"/>
                      </a:rPr>
                      <m:t> </m:t>
                    </m:r>
                  </m:oMath>
                </a14:m>
                <a:r>
                  <a:rPr lang="en-US" altLang="zh-CN" sz="1200" b="0" dirty="0">
                    <a:solidFill>
                      <a:schemeClr val="tx1"/>
                    </a:solidFill>
                    <a:latin typeface="Times New Roman" panose="02020603050405020304" pitchFamily="18" charset="0"/>
                    <a:ea typeface="仿宋" panose="02010609060101010101" pitchFamily="49" charset="-122"/>
                  </a:rPr>
                  <a:t>ReLU</a:t>
                </a:r>
              </a:p>
            </p:txBody>
          </p:sp>
        </mc:Choice>
        <mc:Fallback xmlns="">
          <p:sp>
            <p:nvSpPr>
              <p:cNvPr id="17455" name="矩形: 圆角 17454">
                <a:extLst>
                  <a:ext uri="{FF2B5EF4-FFF2-40B4-BE49-F238E27FC236}">
                    <a16:creationId xmlns:a16="http://schemas.microsoft.com/office/drawing/2014/main" id="{68958A66-F79D-9B02-59D0-96B245CBA927}"/>
                  </a:ext>
                </a:extLst>
              </p:cNvPr>
              <p:cNvSpPr>
                <a:spLocks noRot="1" noChangeAspect="1" noMove="1" noResize="1" noEditPoints="1" noAdjustHandles="1" noChangeArrowheads="1" noChangeShapeType="1" noTextEdit="1"/>
              </p:cNvSpPr>
              <p:nvPr/>
            </p:nvSpPr>
            <p:spPr>
              <a:xfrm>
                <a:off x="6788929" y="2906438"/>
                <a:ext cx="2067785" cy="289500"/>
              </a:xfrm>
              <a:prstGeom prst="roundRect">
                <a:avLst/>
              </a:prstGeom>
              <a:blipFill>
                <a:blip r:embed="rId17"/>
                <a:stretch>
                  <a:fillRect b="-8000"/>
                </a:stretch>
              </a:blipFill>
              <a:ln w="19050">
                <a:solidFill>
                  <a:schemeClr val="tx1"/>
                </a:solidFill>
              </a:ln>
            </p:spPr>
            <p:txBody>
              <a:bodyPr/>
              <a:lstStyle/>
              <a:p>
                <a:r>
                  <a:rPr lang="zh-CN" altLang="en-US">
                    <a:noFill/>
                  </a:rPr>
                  <a:t> </a:t>
                </a:r>
              </a:p>
            </p:txBody>
          </p:sp>
        </mc:Fallback>
      </mc:AlternateContent>
      <p:cxnSp>
        <p:nvCxnSpPr>
          <p:cNvPr id="17456" name="直接箭头连接符 17455">
            <a:extLst>
              <a:ext uri="{FF2B5EF4-FFF2-40B4-BE49-F238E27FC236}">
                <a16:creationId xmlns:a16="http://schemas.microsoft.com/office/drawing/2014/main" id="{FB77357A-AE13-1F66-269C-7D53F86B5390}"/>
              </a:ext>
            </a:extLst>
          </p:cNvPr>
          <p:cNvCxnSpPr>
            <a:cxnSpLocks noChangeAspect="1"/>
          </p:cNvCxnSpPr>
          <p:nvPr/>
        </p:nvCxnSpPr>
        <p:spPr>
          <a:xfrm flipV="1">
            <a:off x="7600250" y="1830600"/>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57" name="直接箭头连接符 17456">
            <a:extLst>
              <a:ext uri="{FF2B5EF4-FFF2-40B4-BE49-F238E27FC236}">
                <a16:creationId xmlns:a16="http://schemas.microsoft.com/office/drawing/2014/main" id="{DFEB3634-9F78-75C4-BB7D-7A7AF6B3F155}"/>
              </a:ext>
            </a:extLst>
          </p:cNvPr>
          <p:cNvCxnSpPr>
            <a:cxnSpLocks noChangeAspect="1"/>
          </p:cNvCxnSpPr>
          <p:nvPr/>
        </p:nvCxnSpPr>
        <p:spPr>
          <a:xfrm flipH="1" flipV="1">
            <a:off x="8601106" y="1840135"/>
            <a:ext cx="1667"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58" name="直接箭头连接符 17457">
            <a:extLst>
              <a:ext uri="{FF2B5EF4-FFF2-40B4-BE49-F238E27FC236}">
                <a16:creationId xmlns:a16="http://schemas.microsoft.com/office/drawing/2014/main" id="{197B706A-1008-B958-E3FA-6B37A49A25FE}"/>
              </a:ext>
            </a:extLst>
          </p:cNvPr>
          <p:cNvCxnSpPr>
            <a:cxnSpLocks noChangeAspect="1"/>
          </p:cNvCxnSpPr>
          <p:nvPr/>
        </p:nvCxnSpPr>
        <p:spPr>
          <a:xfrm flipV="1">
            <a:off x="8105409" y="1830600"/>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59" name="直接箭头连接符 17458">
            <a:extLst>
              <a:ext uri="{FF2B5EF4-FFF2-40B4-BE49-F238E27FC236}">
                <a16:creationId xmlns:a16="http://schemas.microsoft.com/office/drawing/2014/main" id="{F17EA111-9E9D-E9D1-B5D3-00AE4C2EC776}"/>
              </a:ext>
            </a:extLst>
          </p:cNvPr>
          <p:cNvCxnSpPr>
            <a:cxnSpLocks noChangeAspect="1"/>
          </p:cNvCxnSpPr>
          <p:nvPr/>
        </p:nvCxnSpPr>
        <p:spPr>
          <a:xfrm flipV="1">
            <a:off x="7114475" y="1830600"/>
            <a:ext cx="0" cy="36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460" name="矩形: 圆角 17459">
                <a:extLst>
                  <a:ext uri="{FF2B5EF4-FFF2-40B4-BE49-F238E27FC236}">
                    <a16:creationId xmlns:a16="http://schemas.microsoft.com/office/drawing/2014/main" id="{BCB4B2F9-3C5C-F067-374B-4F889FDC5D79}"/>
                  </a:ext>
                </a:extLst>
              </p:cNvPr>
              <p:cNvSpPr>
                <a:spLocks noChangeAspect="1"/>
              </p:cNvSpPr>
              <p:nvPr/>
            </p:nvSpPr>
            <p:spPr>
              <a:xfrm>
                <a:off x="6779317" y="2528761"/>
                <a:ext cx="2067785" cy="278941"/>
              </a:xfrm>
              <a:prstGeom prst="round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altLang="zh-CN" sz="1200" b="0" dirty="0">
                    <a:solidFill>
                      <a:schemeClr val="tx1"/>
                    </a:solidFill>
                    <a:latin typeface="Times New Roman" panose="02020603050405020304" pitchFamily="18" charset="0"/>
                    <a:ea typeface="仿宋" panose="02010609060101010101" pitchFamily="49" charset="-122"/>
                  </a:rPr>
                  <a:t>2x</a:t>
                </a:r>
                <a:r>
                  <a:rPr lang="zh-CN" altLang="en-US" sz="1200" b="0" dirty="0">
                    <a:solidFill>
                      <a:schemeClr val="tx1"/>
                    </a:solidFill>
                    <a:latin typeface="Times New Roman" panose="02020603050405020304" pitchFamily="18" charset="0"/>
                    <a:ea typeface="仿宋" panose="02010609060101010101" pitchFamily="49" charset="-122"/>
                  </a:rPr>
                  <a:t> </a:t>
                </a:r>
                <a:r>
                  <a:rPr lang="en-US" altLang="zh-CN" sz="1200" b="0" dirty="0">
                    <a:solidFill>
                      <a:schemeClr val="tx1"/>
                    </a:solidFill>
                    <a:latin typeface="Times New Roman" panose="02020603050405020304" pitchFamily="18" charset="0"/>
                    <a:ea typeface="仿宋" panose="02010609060101010101" pitchFamily="49" charset="-122"/>
                  </a:rPr>
                  <a:t>up</a:t>
                </a:r>
                <a14:m>
                  <m:oMath xmlns:m="http://schemas.openxmlformats.org/officeDocument/2006/math">
                    <m:r>
                      <a:rPr lang="en-US" altLang="zh-CN" sz="1200" b="0" dirty="0" smtClean="0">
                        <a:solidFill>
                          <a:schemeClr val="tx1"/>
                        </a:solidFill>
                        <a:latin typeface="Cambria Math" panose="02040503050406030204" pitchFamily="18" charset="0"/>
                        <a:ea typeface="仿宋" panose="02010609060101010101" pitchFamily="49" charset="-122"/>
                      </a:rPr>
                      <m:t> </m:t>
                    </m:r>
                    <m:r>
                      <a:rPr lang="en-US" altLang="zh-CN" sz="1200" b="0" i="1" dirty="0" smtClean="0">
                        <a:solidFill>
                          <a:schemeClr val="tx1"/>
                        </a:solidFill>
                        <a:latin typeface="Cambria Math" panose="02040503050406030204" pitchFamily="18" charset="0"/>
                        <a:ea typeface="仿宋" panose="02010609060101010101" pitchFamily="49" charset="-122"/>
                      </a:rPr>
                      <m:t>+ </m:t>
                    </m:r>
                  </m:oMath>
                </a14:m>
                <a:r>
                  <a:rPr lang="en-US" altLang="zh-CN" sz="1200" b="0" dirty="0">
                    <a:solidFill>
                      <a:schemeClr val="tx1"/>
                    </a:solidFill>
                    <a:latin typeface="Times New Roman" panose="02020603050405020304" pitchFamily="18" charset="0"/>
                    <a:ea typeface="仿宋" panose="02010609060101010101" pitchFamily="49" charset="-122"/>
                  </a:rPr>
                  <a:t>add</a:t>
                </a:r>
              </a:p>
            </p:txBody>
          </p:sp>
        </mc:Choice>
        <mc:Fallback xmlns="">
          <p:sp>
            <p:nvSpPr>
              <p:cNvPr id="17460" name="矩形: 圆角 17459">
                <a:extLst>
                  <a:ext uri="{FF2B5EF4-FFF2-40B4-BE49-F238E27FC236}">
                    <a16:creationId xmlns:a16="http://schemas.microsoft.com/office/drawing/2014/main" id="{BCB4B2F9-3C5C-F067-374B-4F889FDC5D79}"/>
                  </a:ext>
                </a:extLst>
              </p:cNvPr>
              <p:cNvSpPr>
                <a:spLocks noRot="1" noChangeAspect="1" noMove="1" noResize="1" noEditPoints="1" noAdjustHandles="1" noChangeArrowheads="1" noChangeShapeType="1" noTextEdit="1"/>
              </p:cNvSpPr>
              <p:nvPr/>
            </p:nvSpPr>
            <p:spPr>
              <a:xfrm>
                <a:off x="6779317" y="2528761"/>
                <a:ext cx="2067785" cy="278941"/>
              </a:xfrm>
              <a:prstGeom prst="roundRect">
                <a:avLst/>
              </a:prstGeom>
              <a:blipFill>
                <a:blip r:embed="rId18"/>
                <a:stretch>
                  <a:fillRect t="-2041" b="-8163"/>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61" name="矩形: 圆角 17460">
                <a:extLst>
                  <a:ext uri="{FF2B5EF4-FFF2-40B4-BE49-F238E27FC236}">
                    <a16:creationId xmlns:a16="http://schemas.microsoft.com/office/drawing/2014/main" id="{7A4BA4C4-0387-4E6E-06B5-6BD5F0BB126F}"/>
                  </a:ext>
                </a:extLst>
              </p:cNvPr>
              <p:cNvSpPr>
                <a:spLocks noChangeAspect="1"/>
              </p:cNvSpPr>
              <p:nvPr/>
            </p:nvSpPr>
            <p:spPr>
              <a:xfrm>
                <a:off x="6788929" y="2134797"/>
                <a:ext cx="2067785" cy="289500"/>
              </a:xfrm>
              <a:prstGeom prst="roundRect">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altLang="zh-CN" sz="1000" b="0" dirty="0">
                    <a:solidFill>
                      <a:schemeClr val="tx1"/>
                    </a:solidFill>
                    <a:latin typeface="Times New Roman" panose="02020603050405020304" pitchFamily="18" charset="0"/>
                    <a:ea typeface="仿宋" panose="02010609060101010101" pitchFamily="49" charset="-122"/>
                  </a:rPr>
                  <a:t>Conv</a:t>
                </a:r>
                <a14:m>
                  <m:oMath xmlns:m="http://schemas.openxmlformats.org/officeDocument/2006/math">
                    <m:r>
                      <a:rPr lang="en-US" altLang="zh-CN" sz="1000" b="0" i="0" dirty="0" smtClean="0">
                        <a:solidFill>
                          <a:schemeClr val="tx1"/>
                        </a:solidFill>
                        <a:latin typeface="Cambria Math" panose="02040503050406030204" pitchFamily="18" charset="0"/>
                        <a:ea typeface="仿宋" panose="02010609060101010101" pitchFamily="49" charset="-122"/>
                      </a:rPr>
                      <m:t> </m:t>
                    </m:r>
                    <m:r>
                      <a:rPr lang="en-US" altLang="zh-CN" sz="1000" b="0" i="1" dirty="0" smtClean="0">
                        <a:solidFill>
                          <a:schemeClr val="tx1"/>
                        </a:solidFill>
                        <a:latin typeface="Cambria Math" panose="02040503050406030204" pitchFamily="18" charset="0"/>
                        <a:ea typeface="仿宋" panose="02010609060101010101" pitchFamily="49" charset="-122"/>
                      </a:rPr>
                      <m:t>3</m:t>
                    </m:r>
                    <m:r>
                      <a:rPr lang="en-US" altLang="zh-CN" sz="1000" b="0" i="1" smtClean="0">
                        <a:solidFill>
                          <a:schemeClr val="tx1"/>
                        </a:solidFill>
                        <a:latin typeface="Cambria Math" panose="02040503050406030204" pitchFamily="18" charset="0"/>
                        <a:ea typeface="仿宋" panose="02010609060101010101" pitchFamily="49" charset="-122"/>
                      </a:rPr>
                      <m:t>×</m:t>
                    </m:r>
                    <m:r>
                      <a:rPr lang="en-US" altLang="zh-CN" sz="1000" b="0" i="0" smtClean="0">
                        <a:solidFill>
                          <a:schemeClr val="tx1"/>
                        </a:solidFill>
                        <a:latin typeface="Cambria Math" panose="02040503050406030204" pitchFamily="18" charset="0"/>
                        <a:ea typeface="仿宋" panose="02010609060101010101" pitchFamily="49" charset="-122"/>
                      </a:rPr>
                      <m:t>3+ </m:t>
                    </m:r>
                  </m:oMath>
                </a14:m>
                <a:r>
                  <a:rPr lang="en-US" altLang="zh-CN" sz="1000" b="0" dirty="0">
                    <a:solidFill>
                      <a:schemeClr val="tx1"/>
                    </a:solidFill>
                    <a:latin typeface="Times New Roman" panose="02020603050405020304" pitchFamily="18" charset="0"/>
                    <a:ea typeface="仿宋" panose="02010609060101010101" pitchFamily="49" charset="-122"/>
                  </a:rPr>
                  <a:t>GN </a:t>
                </a:r>
                <a14:m>
                  <m:oMath xmlns:m="http://schemas.openxmlformats.org/officeDocument/2006/math">
                    <m:r>
                      <a:rPr lang="en-US" altLang="zh-CN" sz="1000" b="0" smtClean="0">
                        <a:solidFill>
                          <a:schemeClr val="tx1"/>
                        </a:solidFill>
                        <a:latin typeface="Cambria Math" panose="02040503050406030204" pitchFamily="18" charset="0"/>
                        <a:ea typeface="仿宋" panose="02010609060101010101" pitchFamily="49" charset="-122"/>
                      </a:rPr>
                      <m:t>+</m:t>
                    </m:r>
                  </m:oMath>
                </a14:m>
                <a:r>
                  <a:rPr lang="en-US" altLang="zh-CN" sz="1000" b="0" dirty="0">
                    <a:solidFill>
                      <a:schemeClr val="tx1"/>
                    </a:solidFill>
                    <a:latin typeface="Times New Roman" panose="02020603050405020304" pitchFamily="18" charset="0"/>
                    <a:ea typeface="仿宋" panose="02010609060101010101" pitchFamily="49" charset="-122"/>
                  </a:rPr>
                  <a:t> ReLU </a:t>
                </a:r>
                <a14:m>
                  <m:oMath xmlns:m="http://schemas.openxmlformats.org/officeDocument/2006/math">
                    <m:r>
                      <a:rPr lang="en-US" altLang="zh-CN" sz="1000" b="0" smtClean="0">
                        <a:solidFill>
                          <a:schemeClr val="tx1"/>
                        </a:solidFill>
                        <a:latin typeface="Cambria Math" panose="02040503050406030204" pitchFamily="18" charset="0"/>
                        <a:ea typeface="仿宋" panose="02010609060101010101" pitchFamily="49" charset="-122"/>
                      </a:rPr>
                      <m:t>+</m:t>
                    </m:r>
                  </m:oMath>
                </a14:m>
                <a:r>
                  <a:rPr lang="en-US" altLang="zh-CN" sz="1000" b="0" dirty="0">
                    <a:solidFill>
                      <a:schemeClr val="tx1"/>
                    </a:solidFill>
                    <a:latin typeface="Times New Roman" panose="02020603050405020304" pitchFamily="18" charset="0"/>
                    <a:ea typeface="仿宋" panose="02010609060101010101" pitchFamily="49" charset="-122"/>
                  </a:rPr>
                  <a:t> Conv</a:t>
                </a:r>
                <a14:m>
                  <m:oMath xmlns:m="http://schemas.openxmlformats.org/officeDocument/2006/math">
                    <m:r>
                      <a:rPr lang="en-US" altLang="zh-CN" sz="1000" b="0" i="0" dirty="0" smtClean="0">
                        <a:solidFill>
                          <a:schemeClr val="tx1"/>
                        </a:solidFill>
                        <a:latin typeface="Cambria Math" panose="02040503050406030204" pitchFamily="18" charset="0"/>
                        <a:ea typeface="仿宋" panose="02010609060101010101" pitchFamily="49" charset="-122"/>
                      </a:rPr>
                      <m:t> </m:t>
                    </m:r>
                    <m:r>
                      <a:rPr lang="en-US" altLang="zh-CN" sz="1000" b="0" i="1" dirty="0" smtClean="0">
                        <a:solidFill>
                          <a:schemeClr val="tx1"/>
                        </a:solidFill>
                        <a:latin typeface="Cambria Math" panose="02040503050406030204" pitchFamily="18" charset="0"/>
                        <a:ea typeface="仿宋" panose="02010609060101010101" pitchFamily="49" charset="-122"/>
                      </a:rPr>
                      <m:t>3</m:t>
                    </m:r>
                    <m:r>
                      <a:rPr lang="en-US" altLang="zh-CN" sz="1000" b="0" i="1" smtClean="0">
                        <a:solidFill>
                          <a:schemeClr val="tx1"/>
                        </a:solidFill>
                        <a:latin typeface="Cambria Math" panose="02040503050406030204" pitchFamily="18" charset="0"/>
                        <a:ea typeface="仿宋" panose="02010609060101010101" pitchFamily="49" charset="-122"/>
                      </a:rPr>
                      <m:t>×</m:t>
                    </m:r>
                    <m:r>
                      <a:rPr lang="en-US" altLang="zh-CN" sz="1000" b="0" smtClean="0">
                        <a:solidFill>
                          <a:schemeClr val="tx1"/>
                        </a:solidFill>
                        <a:latin typeface="Cambria Math" panose="02040503050406030204" pitchFamily="18" charset="0"/>
                        <a:ea typeface="仿宋" panose="02010609060101010101" pitchFamily="49" charset="-122"/>
                      </a:rPr>
                      <m:t>3</m:t>
                    </m:r>
                  </m:oMath>
                </a14:m>
                <a:endParaRPr lang="en-US" altLang="zh-CN" sz="1000" b="0" dirty="0">
                  <a:solidFill>
                    <a:schemeClr val="tx1"/>
                  </a:solidFill>
                  <a:latin typeface="Times New Roman" panose="02020603050405020304" pitchFamily="18" charset="0"/>
                  <a:ea typeface="仿宋" panose="02010609060101010101" pitchFamily="49" charset="-122"/>
                </a:endParaRPr>
              </a:p>
            </p:txBody>
          </p:sp>
        </mc:Choice>
        <mc:Fallback xmlns="">
          <p:sp>
            <p:nvSpPr>
              <p:cNvPr id="17461" name="矩形: 圆角 17460">
                <a:extLst>
                  <a:ext uri="{FF2B5EF4-FFF2-40B4-BE49-F238E27FC236}">
                    <a16:creationId xmlns:a16="http://schemas.microsoft.com/office/drawing/2014/main" id="{7A4BA4C4-0387-4E6E-06B5-6BD5F0BB126F}"/>
                  </a:ext>
                </a:extLst>
              </p:cNvPr>
              <p:cNvSpPr>
                <a:spLocks noRot="1" noChangeAspect="1" noMove="1" noResize="1" noEditPoints="1" noAdjustHandles="1" noChangeArrowheads="1" noChangeShapeType="1" noTextEdit="1"/>
              </p:cNvSpPr>
              <p:nvPr/>
            </p:nvSpPr>
            <p:spPr>
              <a:xfrm>
                <a:off x="6788929" y="2134797"/>
                <a:ext cx="2067785" cy="289500"/>
              </a:xfrm>
              <a:prstGeom prst="roundRect">
                <a:avLst/>
              </a:prstGeom>
              <a:blipFill>
                <a:blip r:embed="rId19"/>
                <a:stretch>
                  <a:fillRect t="-11765" b="-17647"/>
                </a:stretch>
              </a:blipFill>
              <a:ln w="19050">
                <a:solidFill>
                  <a:schemeClr val="tx1"/>
                </a:solidFill>
              </a:ln>
            </p:spPr>
            <p:txBody>
              <a:bodyPr/>
              <a:lstStyle/>
              <a:p>
                <a:r>
                  <a:rPr lang="zh-CN" altLang="en-US">
                    <a:noFill/>
                  </a:rPr>
                  <a:t> </a:t>
                </a:r>
              </a:p>
            </p:txBody>
          </p:sp>
        </mc:Fallback>
      </mc:AlternateContent>
      <p:cxnSp>
        <p:nvCxnSpPr>
          <p:cNvPr id="17462" name="直接箭头连接符 17461">
            <a:extLst>
              <a:ext uri="{FF2B5EF4-FFF2-40B4-BE49-F238E27FC236}">
                <a16:creationId xmlns:a16="http://schemas.microsoft.com/office/drawing/2014/main" id="{5F7F1580-2F60-4145-A71E-0648C286969B}"/>
              </a:ext>
            </a:extLst>
          </p:cNvPr>
          <p:cNvCxnSpPr>
            <a:cxnSpLocks noChangeAspect="1"/>
          </p:cNvCxnSpPr>
          <p:nvPr/>
        </p:nvCxnSpPr>
        <p:spPr>
          <a:xfrm flipH="1">
            <a:off x="8828435" y="5044825"/>
            <a:ext cx="2310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463" name="文本框 156">
                <a:extLst>
                  <a:ext uri="{FF2B5EF4-FFF2-40B4-BE49-F238E27FC236}">
                    <a16:creationId xmlns:a16="http://schemas.microsoft.com/office/drawing/2014/main" id="{83B003FA-ACFA-142A-5A64-625544055FB7}"/>
                  </a:ext>
                </a:extLst>
              </p:cNvPr>
              <p:cNvSpPr txBox="1">
                <a:spLocks noChangeAspect="1"/>
              </p:cNvSpPr>
              <p:nvPr/>
            </p:nvSpPr>
            <p:spPr>
              <a:xfrm>
                <a:off x="8868686" y="4789867"/>
                <a:ext cx="311826" cy="2585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ea typeface="仿宋" panose="02010609060101010101" pitchFamily="49" charset="-122"/>
                            </a:rPr>
                          </m:ctrlPr>
                        </m:sSubPr>
                        <m:e>
                          <m:r>
                            <a:rPr lang="en-US" altLang="zh-CN" sz="1200" b="0" i="1" smtClean="0">
                              <a:solidFill>
                                <a:schemeClr val="tx1"/>
                              </a:solidFill>
                              <a:latin typeface="Cambria Math" panose="02040503050406030204" pitchFamily="18" charset="0"/>
                              <a:ea typeface="仿宋" panose="02010609060101010101" pitchFamily="49" charset="-122"/>
                            </a:rPr>
                            <m:t>𝐶</m:t>
                          </m:r>
                        </m:e>
                        <m:sub>
                          <m:r>
                            <a:rPr lang="en-US" altLang="zh-CN" sz="1200" b="0" i="1" smtClean="0">
                              <a:solidFill>
                                <a:schemeClr val="tx1"/>
                              </a:solidFill>
                              <a:latin typeface="Cambria Math" panose="02040503050406030204" pitchFamily="18" charset="0"/>
                              <a:ea typeface="仿宋" panose="02010609060101010101" pitchFamily="49" charset="-122"/>
                            </a:rPr>
                            <m:t>5</m:t>
                          </m:r>
                        </m:sub>
                      </m:sSub>
                    </m:oMath>
                  </m:oMathPara>
                </a14:m>
                <a:endParaRPr lang="zh-CN" altLang="en-US" sz="1200" b="0" dirty="0">
                  <a:solidFill>
                    <a:schemeClr val="tx1"/>
                  </a:solidFill>
                </a:endParaRPr>
              </a:p>
            </p:txBody>
          </p:sp>
        </mc:Choice>
        <mc:Fallback xmlns="">
          <p:sp>
            <p:nvSpPr>
              <p:cNvPr id="17463" name="文本框 156">
                <a:extLst>
                  <a:ext uri="{FF2B5EF4-FFF2-40B4-BE49-F238E27FC236}">
                    <a16:creationId xmlns:a16="http://schemas.microsoft.com/office/drawing/2014/main" id="{83B003FA-ACFA-142A-5A64-625544055FB7}"/>
                  </a:ext>
                </a:extLst>
              </p:cNvPr>
              <p:cNvSpPr txBox="1">
                <a:spLocks noRot="1" noChangeAspect="1" noMove="1" noResize="1" noEditPoints="1" noAdjustHandles="1" noChangeArrowheads="1" noChangeShapeType="1" noTextEdit="1"/>
              </p:cNvSpPr>
              <p:nvPr/>
            </p:nvSpPr>
            <p:spPr>
              <a:xfrm>
                <a:off x="8868686" y="4789867"/>
                <a:ext cx="311826" cy="258532"/>
              </a:xfrm>
              <a:prstGeom prst="rect">
                <a:avLst/>
              </a:prstGeom>
              <a:blipFill>
                <a:blip r:embed="rId20"/>
                <a:stretch>
                  <a:fillRect/>
                </a:stretch>
              </a:blipFill>
            </p:spPr>
            <p:txBody>
              <a:bodyPr/>
              <a:lstStyle/>
              <a:p>
                <a:r>
                  <a:rPr lang="zh-CN" altLang="en-US">
                    <a:noFill/>
                  </a:rPr>
                  <a:t> </a:t>
                </a:r>
              </a:p>
            </p:txBody>
          </p:sp>
        </mc:Fallback>
      </mc:AlternateContent>
      <p:cxnSp>
        <p:nvCxnSpPr>
          <p:cNvPr id="17464" name="直接箭头连接符 17463">
            <a:extLst>
              <a:ext uri="{FF2B5EF4-FFF2-40B4-BE49-F238E27FC236}">
                <a16:creationId xmlns:a16="http://schemas.microsoft.com/office/drawing/2014/main" id="{A3FA8ED5-D6CF-4358-0C4A-52A0D7557234}"/>
              </a:ext>
            </a:extLst>
          </p:cNvPr>
          <p:cNvCxnSpPr>
            <a:cxnSpLocks noChangeAspect="1"/>
          </p:cNvCxnSpPr>
          <p:nvPr/>
        </p:nvCxnSpPr>
        <p:spPr>
          <a:xfrm flipH="1">
            <a:off x="8817415" y="4250141"/>
            <a:ext cx="2310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465" name="文本框 160">
                <a:extLst>
                  <a:ext uri="{FF2B5EF4-FFF2-40B4-BE49-F238E27FC236}">
                    <a16:creationId xmlns:a16="http://schemas.microsoft.com/office/drawing/2014/main" id="{FB0A8833-AA35-5114-0F76-2BE675BB0266}"/>
                  </a:ext>
                </a:extLst>
              </p:cNvPr>
              <p:cNvSpPr txBox="1">
                <a:spLocks noChangeAspect="1"/>
              </p:cNvSpPr>
              <p:nvPr/>
            </p:nvSpPr>
            <p:spPr>
              <a:xfrm>
                <a:off x="8865658" y="3998564"/>
                <a:ext cx="311826" cy="2585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ea typeface="仿宋" panose="02010609060101010101" pitchFamily="49" charset="-122"/>
                            </a:rPr>
                          </m:ctrlPr>
                        </m:sSubPr>
                        <m:e>
                          <m:r>
                            <a:rPr lang="en-US" altLang="zh-CN" sz="1200" b="0" i="1" smtClean="0">
                              <a:solidFill>
                                <a:schemeClr val="tx1"/>
                              </a:solidFill>
                              <a:latin typeface="Cambria Math" panose="02040503050406030204" pitchFamily="18" charset="0"/>
                              <a:ea typeface="仿宋" panose="02010609060101010101" pitchFamily="49" charset="-122"/>
                            </a:rPr>
                            <m:t>𝐶</m:t>
                          </m:r>
                        </m:e>
                        <m:sub>
                          <m:r>
                            <a:rPr lang="en-US" altLang="zh-CN" sz="1200" b="0" i="1" smtClean="0">
                              <a:solidFill>
                                <a:schemeClr val="tx1"/>
                              </a:solidFill>
                              <a:latin typeface="Cambria Math" panose="02040503050406030204" pitchFamily="18" charset="0"/>
                              <a:ea typeface="仿宋" panose="02010609060101010101" pitchFamily="49" charset="-122"/>
                            </a:rPr>
                            <m:t>4</m:t>
                          </m:r>
                        </m:sub>
                      </m:sSub>
                    </m:oMath>
                  </m:oMathPara>
                </a14:m>
                <a:endParaRPr lang="zh-CN" altLang="en-US" sz="1200" b="0" dirty="0">
                  <a:solidFill>
                    <a:schemeClr val="tx1"/>
                  </a:solidFill>
                </a:endParaRPr>
              </a:p>
            </p:txBody>
          </p:sp>
        </mc:Choice>
        <mc:Fallback xmlns="">
          <p:sp>
            <p:nvSpPr>
              <p:cNvPr id="17465" name="文本框 160">
                <a:extLst>
                  <a:ext uri="{FF2B5EF4-FFF2-40B4-BE49-F238E27FC236}">
                    <a16:creationId xmlns:a16="http://schemas.microsoft.com/office/drawing/2014/main" id="{FB0A8833-AA35-5114-0F76-2BE675BB0266}"/>
                  </a:ext>
                </a:extLst>
              </p:cNvPr>
              <p:cNvSpPr txBox="1">
                <a:spLocks noRot="1" noChangeAspect="1" noMove="1" noResize="1" noEditPoints="1" noAdjustHandles="1" noChangeArrowheads="1" noChangeShapeType="1" noTextEdit="1"/>
              </p:cNvSpPr>
              <p:nvPr/>
            </p:nvSpPr>
            <p:spPr>
              <a:xfrm>
                <a:off x="8865658" y="3998564"/>
                <a:ext cx="311826" cy="258532"/>
              </a:xfrm>
              <a:prstGeom prst="rect">
                <a:avLst/>
              </a:prstGeom>
              <a:blipFill>
                <a:blip r:embed="rId21"/>
                <a:stretch>
                  <a:fillRect/>
                </a:stretch>
              </a:blipFill>
            </p:spPr>
            <p:txBody>
              <a:bodyPr/>
              <a:lstStyle/>
              <a:p>
                <a:r>
                  <a:rPr lang="zh-CN" altLang="en-US">
                    <a:noFill/>
                  </a:rPr>
                  <a:t> </a:t>
                </a:r>
              </a:p>
            </p:txBody>
          </p:sp>
        </mc:Fallback>
      </mc:AlternateContent>
      <p:cxnSp>
        <p:nvCxnSpPr>
          <p:cNvPr id="17466" name="直接箭头连接符 17465">
            <a:extLst>
              <a:ext uri="{FF2B5EF4-FFF2-40B4-BE49-F238E27FC236}">
                <a16:creationId xmlns:a16="http://schemas.microsoft.com/office/drawing/2014/main" id="{4C0A6D0A-416F-6F79-89A6-E8661C393E90}"/>
              </a:ext>
            </a:extLst>
          </p:cNvPr>
          <p:cNvCxnSpPr>
            <a:cxnSpLocks noChangeAspect="1"/>
          </p:cNvCxnSpPr>
          <p:nvPr/>
        </p:nvCxnSpPr>
        <p:spPr>
          <a:xfrm flipH="1">
            <a:off x="8828435" y="3473903"/>
            <a:ext cx="2310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467" name="文本框 168">
                <a:extLst>
                  <a:ext uri="{FF2B5EF4-FFF2-40B4-BE49-F238E27FC236}">
                    <a16:creationId xmlns:a16="http://schemas.microsoft.com/office/drawing/2014/main" id="{522D3801-B88D-AAA1-CD7D-59B4774A7699}"/>
                  </a:ext>
                </a:extLst>
              </p:cNvPr>
              <p:cNvSpPr txBox="1">
                <a:spLocks noChangeAspect="1"/>
              </p:cNvSpPr>
              <p:nvPr/>
            </p:nvSpPr>
            <p:spPr>
              <a:xfrm>
                <a:off x="8856714" y="3216055"/>
                <a:ext cx="311826" cy="2585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ea typeface="仿宋" panose="02010609060101010101" pitchFamily="49" charset="-122"/>
                            </a:rPr>
                          </m:ctrlPr>
                        </m:sSubPr>
                        <m:e>
                          <m:r>
                            <a:rPr lang="en-US" altLang="zh-CN" sz="1200" b="0" i="1" smtClean="0">
                              <a:solidFill>
                                <a:schemeClr val="tx1"/>
                              </a:solidFill>
                              <a:latin typeface="Cambria Math" panose="02040503050406030204" pitchFamily="18" charset="0"/>
                              <a:ea typeface="仿宋" panose="02010609060101010101" pitchFamily="49" charset="-122"/>
                            </a:rPr>
                            <m:t>𝐶</m:t>
                          </m:r>
                        </m:e>
                        <m:sub>
                          <m:r>
                            <a:rPr lang="en-US" altLang="zh-CN" sz="1200" b="0" i="1" smtClean="0">
                              <a:solidFill>
                                <a:schemeClr val="tx1"/>
                              </a:solidFill>
                              <a:latin typeface="Cambria Math" panose="02040503050406030204" pitchFamily="18" charset="0"/>
                              <a:ea typeface="仿宋" panose="02010609060101010101" pitchFamily="49" charset="-122"/>
                            </a:rPr>
                            <m:t>3</m:t>
                          </m:r>
                        </m:sub>
                      </m:sSub>
                    </m:oMath>
                  </m:oMathPara>
                </a14:m>
                <a:endParaRPr lang="zh-CN" altLang="en-US" sz="1200" b="0" dirty="0">
                  <a:solidFill>
                    <a:schemeClr val="tx1"/>
                  </a:solidFill>
                </a:endParaRPr>
              </a:p>
            </p:txBody>
          </p:sp>
        </mc:Choice>
        <mc:Fallback xmlns="">
          <p:sp>
            <p:nvSpPr>
              <p:cNvPr id="17467" name="文本框 168">
                <a:extLst>
                  <a:ext uri="{FF2B5EF4-FFF2-40B4-BE49-F238E27FC236}">
                    <a16:creationId xmlns:a16="http://schemas.microsoft.com/office/drawing/2014/main" id="{522D3801-B88D-AAA1-CD7D-59B4774A7699}"/>
                  </a:ext>
                </a:extLst>
              </p:cNvPr>
              <p:cNvSpPr txBox="1">
                <a:spLocks noRot="1" noChangeAspect="1" noMove="1" noResize="1" noEditPoints="1" noAdjustHandles="1" noChangeArrowheads="1" noChangeShapeType="1" noTextEdit="1"/>
              </p:cNvSpPr>
              <p:nvPr/>
            </p:nvSpPr>
            <p:spPr>
              <a:xfrm>
                <a:off x="8856714" y="3216055"/>
                <a:ext cx="311826" cy="258532"/>
              </a:xfrm>
              <a:prstGeom prst="rect">
                <a:avLst/>
              </a:prstGeom>
              <a:blipFill>
                <a:blip r:embed="rId22"/>
                <a:stretch>
                  <a:fillRect/>
                </a:stretch>
              </a:blipFill>
            </p:spPr>
            <p:txBody>
              <a:bodyPr/>
              <a:lstStyle/>
              <a:p>
                <a:r>
                  <a:rPr lang="zh-CN" altLang="en-US">
                    <a:noFill/>
                  </a:rPr>
                  <a:t> </a:t>
                </a:r>
              </a:p>
            </p:txBody>
          </p:sp>
        </mc:Fallback>
      </mc:AlternateContent>
      <p:cxnSp>
        <p:nvCxnSpPr>
          <p:cNvPr id="17468" name="直接箭头连接符 17467">
            <a:extLst>
              <a:ext uri="{FF2B5EF4-FFF2-40B4-BE49-F238E27FC236}">
                <a16:creationId xmlns:a16="http://schemas.microsoft.com/office/drawing/2014/main" id="{A638D6AD-7991-C6B4-5D7A-5F3F1A1FC082}"/>
              </a:ext>
            </a:extLst>
          </p:cNvPr>
          <p:cNvCxnSpPr>
            <a:cxnSpLocks noChangeAspect="1"/>
          </p:cNvCxnSpPr>
          <p:nvPr/>
        </p:nvCxnSpPr>
        <p:spPr>
          <a:xfrm flipH="1">
            <a:off x="8837169" y="2711152"/>
            <a:ext cx="2310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469" name="文本框 170">
                <a:extLst>
                  <a:ext uri="{FF2B5EF4-FFF2-40B4-BE49-F238E27FC236}">
                    <a16:creationId xmlns:a16="http://schemas.microsoft.com/office/drawing/2014/main" id="{6A63BC17-BA19-CA96-FF41-5D4C3D75F6FD}"/>
                  </a:ext>
                </a:extLst>
              </p:cNvPr>
              <p:cNvSpPr txBox="1">
                <a:spLocks noChangeAspect="1"/>
              </p:cNvSpPr>
              <p:nvPr/>
            </p:nvSpPr>
            <p:spPr>
              <a:xfrm>
                <a:off x="8865658" y="2443958"/>
                <a:ext cx="311826" cy="2585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ea typeface="仿宋" panose="02010609060101010101" pitchFamily="49" charset="-122"/>
                            </a:rPr>
                          </m:ctrlPr>
                        </m:sSubPr>
                        <m:e>
                          <m:r>
                            <a:rPr lang="en-US" altLang="zh-CN" sz="1200" b="0" i="1" smtClean="0">
                              <a:solidFill>
                                <a:schemeClr val="tx1"/>
                              </a:solidFill>
                              <a:latin typeface="Cambria Math" panose="02040503050406030204" pitchFamily="18" charset="0"/>
                              <a:ea typeface="仿宋" panose="02010609060101010101" pitchFamily="49" charset="-122"/>
                            </a:rPr>
                            <m:t>𝐶</m:t>
                          </m:r>
                        </m:e>
                        <m:sub>
                          <m:r>
                            <a:rPr lang="en-US" altLang="zh-CN" sz="1200" b="0" i="1" smtClean="0">
                              <a:solidFill>
                                <a:schemeClr val="tx1"/>
                              </a:solidFill>
                              <a:latin typeface="Cambria Math" panose="02040503050406030204" pitchFamily="18" charset="0"/>
                              <a:ea typeface="仿宋" panose="02010609060101010101" pitchFamily="49" charset="-122"/>
                            </a:rPr>
                            <m:t>2</m:t>
                          </m:r>
                        </m:sub>
                      </m:sSub>
                    </m:oMath>
                  </m:oMathPara>
                </a14:m>
                <a:endParaRPr lang="zh-CN" altLang="en-US" sz="1200" b="0" dirty="0">
                  <a:solidFill>
                    <a:schemeClr val="tx1"/>
                  </a:solidFill>
                </a:endParaRPr>
              </a:p>
            </p:txBody>
          </p:sp>
        </mc:Choice>
        <mc:Fallback xmlns="">
          <p:sp>
            <p:nvSpPr>
              <p:cNvPr id="17469" name="文本框 170">
                <a:extLst>
                  <a:ext uri="{FF2B5EF4-FFF2-40B4-BE49-F238E27FC236}">
                    <a16:creationId xmlns:a16="http://schemas.microsoft.com/office/drawing/2014/main" id="{6A63BC17-BA19-CA96-FF41-5D4C3D75F6FD}"/>
                  </a:ext>
                </a:extLst>
              </p:cNvPr>
              <p:cNvSpPr txBox="1">
                <a:spLocks noRot="1" noChangeAspect="1" noMove="1" noResize="1" noEditPoints="1" noAdjustHandles="1" noChangeArrowheads="1" noChangeShapeType="1" noTextEdit="1"/>
              </p:cNvSpPr>
              <p:nvPr/>
            </p:nvSpPr>
            <p:spPr>
              <a:xfrm>
                <a:off x="8865658" y="2443958"/>
                <a:ext cx="311826" cy="258532"/>
              </a:xfrm>
              <a:prstGeom prst="rect">
                <a:avLst/>
              </a:prstGeom>
              <a:blipFill>
                <a:blip r:embed="rId23"/>
                <a:stretch>
                  <a:fillRect/>
                </a:stretch>
              </a:blipFill>
            </p:spPr>
            <p:txBody>
              <a:bodyPr/>
              <a:lstStyle/>
              <a:p>
                <a:r>
                  <a:rPr lang="zh-CN" altLang="en-US">
                    <a:noFill/>
                  </a:rPr>
                  <a:t> </a:t>
                </a:r>
              </a:p>
            </p:txBody>
          </p:sp>
        </mc:Fallback>
      </mc:AlternateContent>
      <p:sp>
        <p:nvSpPr>
          <p:cNvPr id="17470" name="箭头: 下 17469">
            <a:extLst>
              <a:ext uri="{FF2B5EF4-FFF2-40B4-BE49-F238E27FC236}">
                <a16:creationId xmlns:a16="http://schemas.microsoft.com/office/drawing/2014/main" id="{BCEE669E-5F54-4C77-1E4D-C0FC7BE61954}"/>
              </a:ext>
            </a:extLst>
          </p:cNvPr>
          <p:cNvSpPr>
            <a:spLocks noChangeAspect="1"/>
          </p:cNvSpPr>
          <p:nvPr/>
        </p:nvSpPr>
        <p:spPr>
          <a:xfrm rot="16200000">
            <a:off x="6524300" y="3829060"/>
            <a:ext cx="172618" cy="197860"/>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0">
              <a:solidFill>
                <a:schemeClr val="tx1"/>
              </a:solidFill>
            </a:endParaRPr>
          </a:p>
        </p:txBody>
      </p:sp>
      <p:sp>
        <p:nvSpPr>
          <p:cNvPr id="17471" name="右大括号 17470">
            <a:extLst>
              <a:ext uri="{FF2B5EF4-FFF2-40B4-BE49-F238E27FC236}">
                <a16:creationId xmlns:a16="http://schemas.microsoft.com/office/drawing/2014/main" id="{66F7D2F1-DA88-3177-DF6F-9F0C53D43158}"/>
              </a:ext>
            </a:extLst>
          </p:cNvPr>
          <p:cNvSpPr>
            <a:spLocks noChangeAspect="1"/>
          </p:cNvSpPr>
          <p:nvPr/>
        </p:nvSpPr>
        <p:spPr>
          <a:xfrm>
            <a:off x="1306474" y="1977230"/>
            <a:ext cx="307172" cy="201572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b="0" dirty="0"/>
          </a:p>
        </p:txBody>
      </p:sp>
      <p:sp>
        <p:nvSpPr>
          <p:cNvPr id="17537" name="文本框 17536">
            <a:extLst>
              <a:ext uri="{FF2B5EF4-FFF2-40B4-BE49-F238E27FC236}">
                <a16:creationId xmlns:a16="http://schemas.microsoft.com/office/drawing/2014/main" id="{99ECE976-6BA1-AB95-2F3F-5EF301A635F3}"/>
              </a:ext>
            </a:extLst>
          </p:cNvPr>
          <p:cNvSpPr txBox="1"/>
          <p:nvPr/>
        </p:nvSpPr>
        <p:spPr>
          <a:xfrm>
            <a:off x="932506" y="278602"/>
            <a:ext cx="2743893" cy="424732"/>
          </a:xfrm>
          <a:prstGeom prst="rect">
            <a:avLst/>
          </a:prstGeom>
          <a:noFill/>
        </p:spPr>
        <p:txBody>
          <a:bodyPr wrap="none" rtlCol="0">
            <a:spAutoFit/>
          </a:bodyPr>
          <a:lstStyle/>
          <a:p>
            <a:pPr>
              <a:buNone/>
            </a:pPr>
            <a:r>
              <a:rPr lang="en-US" altLang="zh-CN" dirty="0">
                <a:latin typeface="Times New Roman" panose="02020603050405020304" pitchFamily="18" charset="0"/>
              </a:rPr>
              <a:t> Network Structure</a:t>
            </a:r>
            <a:endParaRPr lang="en-US" altLang="zh-CN" dirty="0">
              <a:latin typeface="Times New Roman" panose="02020603050405020304" pitchFamily="18" charset="0"/>
              <a:ea typeface="黑体" panose="02010609060101010101" pitchFamily="49" charset="-122"/>
            </a:endParaRPr>
          </a:p>
        </p:txBody>
      </p:sp>
      <p:cxnSp>
        <p:nvCxnSpPr>
          <p:cNvPr id="3" name="连接符: 肘形 2">
            <a:extLst>
              <a:ext uri="{FF2B5EF4-FFF2-40B4-BE49-F238E27FC236}">
                <a16:creationId xmlns:a16="http://schemas.microsoft.com/office/drawing/2014/main" id="{B5D63D58-7413-0D64-00BF-14EB22C94105}"/>
              </a:ext>
            </a:extLst>
          </p:cNvPr>
          <p:cNvCxnSpPr>
            <a:cxnSpLocks noChangeAspect="1"/>
            <a:stCxn id="17414" idx="3"/>
            <a:endCxn id="17432" idx="1"/>
          </p:cNvCxnSpPr>
          <p:nvPr/>
        </p:nvCxnSpPr>
        <p:spPr>
          <a:xfrm>
            <a:off x="3717713" y="2205149"/>
            <a:ext cx="335553" cy="173610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DF35B8A-D2B4-B388-CA8A-70D4BA338588}"/>
              </a:ext>
            </a:extLst>
          </p:cNvPr>
          <p:cNvCxnSpPr>
            <a:cxnSpLocks noChangeAspect="1"/>
          </p:cNvCxnSpPr>
          <p:nvPr/>
        </p:nvCxnSpPr>
        <p:spPr>
          <a:xfrm>
            <a:off x="6511679" y="5419741"/>
            <a:ext cx="2676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566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7EC71C-3770-4D90-5A51-F043B3451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2CDA3D2B-61E8-791D-9B27-8793D91C0304}"/>
              </a:ext>
            </a:extLst>
          </p:cNvPr>
          <p:cNvSpPr txBox="1"/>
          <p:nvPr/>
        </p:nvSpPr>
        <p:spPr>
          <a:xfrm>
            <a:off x="932506" y="278602"/>
            <a:ext cx="2117887" cy="424732"/>
          </a:xfrm>
          <a:prstGeom prst="rect">
            <a:avLst/>
          </a:prstGeom>
          <a:noFill/>
        </p:spPr>
        <p:txBody>
          <a:bodyPr wrap="none" rtlCol="0">
            <a:spAutoFit/>
          </a:bodyPr>
          <a:lstStyle/>
          <a:p>
            <a:pPr>
              <a:buNone/>
            </a:pPr>
            <a:r>
              <a:rPr lang="en-US" altLang="zh-CN" dirty="0">
                <a:latin typeface="Times New Roman" panose="02020603050405020304" pitchFamily="18" charset="0"/>
              </a:rPr>
              <a:t> Loss Function</a:t>
            </a:r>
          </a:p>
        </p:txBody>
      </p:sp>
      <mc:AlternateContent xmlns:mc="http://schemas.openxmlformats.org/markup-compatibility/2006">
        <mc:Choice xmlns:a14="http://schemas.microsoft.com/office/drawing/2010/main" Requires="a14">
          <p:sp>
            <p:nvSpPr>
              <p:cNvPr id="5" name="Rectangle 15">
                <a:extLst>
                  <a:ext uri="{FF2B5EF4-FFF2-40B4-BE49-F238E27FC236}">
                    <a16:creationId xmlns:a16="http://schemas.microsoft.com/office/drawing/2014/main" id="{2054C34D-4BCD-099F-D1DD-5BB6C94C05EB}"/>
                  </a:ext>
                </a:extLst>
              </p:cNvPr>
              <p:cNvSpPr txBox="1">
                <a:spLocks noChangeArrowheads="1"/>
              </p:cNvSpPr>
              <p:nvPr/>
            </p:nvSpPr>
            <p:spPr bwMode="auto">
              <a:xfrm>
                <a:off x="170638" y="1052736"/>
                <a:ext cx="8802724" cy="56789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100000"/>
                  </a:lnSpc>
                  <a:spcBef>
                    <a:spcPts val="800"/>
                  </a:spcBef>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Bipartite Matching </a:t>
                </a:r>
              </a:p>
              <a:p>
                <a:pPr marL="0" indent="0">
                  <a:lnSpc>
                    <a:spcPct val="100000"/>
                  </a:lnSpc>
                  <a:spcBef>
                    <a:spcPts val="800"/>
                  </a:spcBef>
                  <a:buNone/>
                </a:pPr>
                <a:r>
                  <a:rPr lang="en-US" altLang="zh-CN" sz="2400" b="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0" dirty="0">
                    <a:latin typeface="Times New Roman" panose="02020603050405020304" pitchFamily="18" charset="0"/>
                    <a:ea typeface="Cambria Math" panose="02040503050406030204" pitchFamily="18" charset="0"/>
                    <a:cs typeface="Times New Roman" panose="02020603050405020304" pitchFamily="18" charset="0"/>
                  </a:rPr>
                  <a:t>Denote</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by </a:t>
                </a:r>
                <a14:m>
                  <m:oMath xmlns:m="http://schemas.openxmlformats.org/officeDocument/2006/math">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the GT set of objects, and </a:t>
                </a:r>
                <a14:m>
                  <m:oMath xmlns:m="http://schemas.openxmlformats.org/officeDocument/2006/math">
                    <m:acc>
                      <m:accPr>
                        <m:chr m:val="̂"/>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𝑦</m:t>
                        </m:r>
                      </m:e>
                    </m:acc>
                    <m:r>
                      <a:rPr lang="en-US" altLang="zh-CN" sz="2400" b="1" i="1" kern="0" dirty="0" smtClean="0">
                        <a:latin typeface="Cambria Math" panose="02040503050406030204" pitchFamily="18" charset="0"/>
                        <a:ea typeface="宋体" panose="02010600030101010101" pitchFamily="2" charset="-122"/>
                        <a:cs typeface="Times New Roman" panose="02020603050405020304" pitchFamily="18" charset="0"/>
                      </a:rPr>
                      <m:t>=</m:t>
                    </m:r>
                    <m:sSubSup>
                      <m:sSubSupPr>
                        <m:ctrlPr>
                          <a:rPr lang="en-US" altLang="zh-CN" sz="2400" b="0" i="1" kern="0" dirty="0" smtClean="0">
                            <a:latin typeface="Cambria Math" panose="02040503050406030204" pitchFamily="18" charset="0"/>
                            <a:ea typeface="宋体" panose="02010600030101010101" pitchFamily="2" charset="-122"/>
                            <a:cs typeface="Times New Roman" panose="02020603050405020304" pitchFamily="18" charset="0"/>
                          </a:rPr>
                        </m:ctrlPr>
                      </m:sSubSupPr>
                      <m:e>
                        <m:d>
                          <m:dPr>
                            <m:begChr m:val="{"/>
                            <m:endChr m:val="}"/>
                            <m:ctrlPr>
                              <a:rPr lang="en-US" altLang="zh-CN" sz="2400" b="1" i="1" kern="0" dirty="0"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400" b="1" i="1" kern="0" dirty="0"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400" b="1" i="1" kern="0" dirty="0"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400" b="0" i="1" kern="0" dirty="0" smtClean="0">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24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e>
                        </m:d>
                      </m:e>
                      <m:sub>
                        <m:r>
                          <a:rPr lang="en-US" altLang="zh-CN" sz="2400" b="0" i="1" kern="0" dirty="0" smtClean="0">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b="0" i="1" kern="0" dirty="0"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b="0" i="1" kern="0" dirty="0" smtClean="0">
                            <a:latin typeface="Cambria Math" panose="02040503050406030204" pitchFamily="18" charset="0"/>
                            <a:ea typeface="宋体" panose="02010600030101010101" pitchFamily="2" charset="-122"/>
                            <a:cs typeface="Times New Roman" panose="02020603050405020304" pitchFamily="18" charset="0"/>
                          </a:rPr>
                          <m:t>𝑁</m:t>
                        </m:r>
                      </m:sup>
                    </m:sSubSup>
                  </m:oMath>
                </a14:m>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the set of </a:t>
                </a:r>
                <a14:m>
                  <m:oMath xmlns:m="http://schemas.openxmlformats.org/officeDocument/2006/math">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𝑁</m:t>
                    </m:r>
                  </m:oMath>
                </a14:m>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predictions. Assuming </a:t>
                </a:r>
                <a14:m>
                  <m:oMath xmlns:m="http://schemas.openxmlformats.org/officeDocument/2006/math">
                    <m:r>
                      <a:rPr lang="en-US" altLang="zh-CN" sz="2000" b="0" i="1" kern="0">
                        <a:latin typeface="Cambria Math" panose="02040503050406030204" pitchFamily="18" charset="0"/>
                        <a:ea typeface="宋体" panose="02010600030101010101" pitchFamily="2" charset="-122"/>
                        <a:cs typeface="Times New Roman" panose="02020603050405020304" pitchFamily="18" charset="0"/>
                      </a:rPr>
                      <m:t>𝑁</m:t>
                    </m:r>
                  </m:oMath>
                </a14:m>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is larger than the number of objects in the image, consider </a:t>
                </a:r>
                <a14:m>
                  <m:oMath xmlns:m="http://schemas.openxmlformats.org/officeDocument/2006/math">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𝑦</m:t>
                    </m:r>
                  </m:oMath>
                </a14:m>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also as a set of size </a:t>
                </a:r>
                <a14:m>
                  <m:oMath xmlns:m="http://schemas.openxmlformats.org/officeDocument/2006/math">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𝑁</m:t>
                    </m:r>
                  </m:oMath>
                </a14:m>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padded with </a:t>
                </a:r>
                <a14:m>
                  <m:oMath xmlns:m="http://schemas.openxmlformats.org/officeDocument/2006/math">
                    <m: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(no object). To find a bipartite matching between these two sets we search for a permutation of </a:t>
                </a:r>
                <a14:m>
                  <m:oMath xmlns:m="http://schemas.openxmlformats.org/officeDocument/2006/math">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𝑁</m:t>
                    </m:r>
                  </m:oMath>
                </a14:m>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elements </a:t>
                </a:r>
                <a14:m>
                  <m:oMath xmlns:m="http://schemas.openxmlformats.org/officeDocument/2006/math">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𝜎</m:t>
                    </m:r>
                    <m:sSub>
                      <m:sSubPr>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m:t>
                        </m:r>
                        <m:r>
                          <a:rPr lang="zh-CN" altLang="en-US" sz="2000" b="0" i="1" kern="0" dirty="0">
                            <a:latin typeface="Cambria Math" panose="02040503050406030204" pitchFamily="18" charset="0"/>
                            <a:ea typeface="宋体" panose="02010600030101010101" pitchFamily="2" charset="-122"/>
                            <a:cs typeface="Times New Roman" panose="02020603050405020304" pitchFamily="18" charset="0"/>
                          </a:rPr>
                          <m:t>𝔖</m:t>
                        </m:r>
                      </m:e>
                      <m:sub>
                        <m: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t>𝑁</m:t>
                        </m:r>
                      </m:sub>
                    </m:sSub>
                  </m:oMath>
                </a14:m>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with the lowest cost:</a:t>
                </a:r>
              </a:p>
              <a:p>
                <a:pPr marL="0" indent="0">
                  <a:lnSpc>
                    <a:spcPct val="100000"/>
                  </a:lnSpc>
                  <a:spcBef>
                    <a:spcPts val="800"/>
                  </a:spcBef>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00000"/>
                  </a:lnSpc>
                  <a:spcBef>
                    <a:spcPts val="1200"/>
                  </a:spcBef>
                  <a:buNone/>
                </a:pPr>
                <a14:m>
                  <m:oMathPara xmlns:m="http://schemas.openxmlformats.org/officeDocument/2006/math">
                    <m:oMathParaPr>
                      <m:jc m:val="centerGroup"/>
                    </m:oMathParaPr>
                    <m:oMath xmlns:m="http://schemas.openxmlformats.org/officeDocument/2006/math">
                      <m:eqArr>
                        <m:eqArr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eqArrPr>
                        <m:e>
                          <m:eqArr>
                            <m:eqArr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eqArrPr>
                            <m:e>
                              <m:acc>
                                <m:accPr>
                                  <m:chr m:val="̂"/>
                                  <m:ctrlPr>
                                    <a:rPr lang="en-US" altLang="zh-CN" sz="2000" b="0" i="1" kern="0"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𝜎</m:t>
                                  </m:r>
                                </m:e>
                              </m:acc>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limLow>
                                <m:limLow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limLowPr>
                                <m:e>
                                  <m:r>
                                    <m:rPr>
                                      <m:sty m:val="p"/>
                                    </m:rPr>
                                    <a:rPr lang="en-US" altLang="zh-CN" sz="2000" b="0" i="0" kern="0" dirty="0" smtClean="0">
                                      <a:latin typeface="Cambria Math" panose="02040503050406030204" pitchFamily="18" charset="0"/>
                                      <a:ea typeface="宋体" panose="02010600030101010101" pitchFamily="2" charset="-122"/>
                                      <a:cs typeface="Times New Roman" panose="02020603050405020304" pitchFamily="18" charset="0"/>
                                    </a:rPr>
                                    <m:t>arg</m:t>
                                  </m:r>
                                  <m:r>
                                    <a:rPr lang="en-US" altLang="zh-CN" sz="2000" b="0" i="0" kern="0" dirty="0" smtClean="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2000" b="0" i="0" kern="0" dirty="0" smtClean="0">
                                      <a:latin typeface="Cambria Math" panose="02040503050406030204" pitchFamily="18" charset="0"/>
                                      <a:ea typeface="宋体" panose="02010600030101010101" pitchFamily="2" charset="-122"/>
                                      <a:cs typeface="Times New Roman" panose="02020603050405020304" pitchFamily="18" charset="0"/>
                                    </a:rPr>
                                    <m:t>min</m:t>
                                  </m:r>
                                </m:e>
                                <m:lim>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𝜎</m:t>
                                  </m:r>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sz="2000" b="0" i="1" kern="0" dirty="0">
                                          <a:latin typeface="Cambria Math" panose="02040503050406030204" pitchFamily="18" charset="0"/>
                                          <a:ea typeface="宋体" panose="02010600030101010101" pitchFamily="2" charset="-122"/>
                                          <a:cs typeface="Times New Roman" panose="02020603050405020304" pitchFamily="18" charset="0"/>
                                        </a:rPr>
                                        <m:t>𝔖</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𝑁</m:t>
                                      </m:r>
                                    </m:sub>
                                  </m:sSub>
                                </m:lim>
                              </m:limLow>
                              <m:nary>
                                <m:naryPr>
                                  <m:chr m:val="∑"/>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𝑁</m:t>
                                  </m:r>
                                </m:sup>
                                <m:e>
                                  <m:sSub>
                                    <m:sSubPr>
                                      <m:ctrlP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a:latin typeface="Cambria Math" panose="02040503050406030204" pitchFamily="18" charset="0"/>
                                          <a:ea typeface="Cambria Math" panose="02040503050406030204" pitchFamily="18" charset="0"/>
                                        </a:rPr>
                                        <m:t>ℒ</m:t>
                                      </m:r>
                                    </m:e>
                                    <m:sub>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𝑚𝑎𝑡𝑐h</m:t>
                                      </m:r>
                                    </m:sub>
                                  </m:sSub>
                                  <m:d>
                                    <m:dPr>
                                      <m:ctrlP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𝑖</m:t>
                                              </m:r>
                                            </m:e>
                                          </m:d>
                                        </m:sub>
                                      </m:sSub>
                                    </m:e>
                                  </m:d>
                                </m:e>
                              </m:nary>
                            </m:e>
                          </m:eqArr>
                        </m:e>
                      </m:eqArr>
                    </m:oMath>
                  </m:oMathPara>
                </a14:m>
                <a:endParaRPr lang="en-US" altLang="zh-CN" sz="24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00000"/>
                  </a:lnSpc>
                  <a:spcBef>
                    <a:spcPts val="1200"/>
                  </a:spcBef>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00000"/>
                  </a:lnSpc>
                  <a:spcBef>
                    <a:spcPts val="1200"/>
                  </a:spcBef>
                  <a:buNone/>
                </a:pPr>
                <a14:m>
                  <m:oMathPara xmlns:m="http://schemas.openxmlformats.org/officeDocument/2006/math">
                    <m:oMathParaPr>
                      <m:jc m:val="centerGroup"/>
                    </m:oMathParaPr>
                    <m:oMath xmlns:m="http://schemas.openxmlformats.org/officeDocument/2006/math">
                      <m:eqArr>
                        <m:eqArrPr>
                          <m:ctrlP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ctrlPr>
                        </m:eqArrPr>
                        <m:e>
                          <m:eqArr>
                            <m:eqArr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a:latin typeface="Cambria Math" panose="02040503050406030204" pitchFamily="18" charset="0"/>
                                      <a:ea typeface="Cambria Math" panose="02040503050406030204" pitchFamily="18" charset="0"/>
                                    </a:rPr>
                                    <m:t>ℒ</m:t>
                                  </m:r>
                                </m:e>
                                <m:sub>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𝑚𝑎𝑡𝑐h</m:t>
                                  </m:r>
                                </m:sub>
                              </m:sSub>
                              <m:d>
                                <m:d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𝑦</m:t>
                                          </m:r>
                                        </m:e>
                                      </m:acc>
                                    </m:e>
                                    <m:sub>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𝑖</m:t>
                                          </m:r>
                                        </m:e>
                                      </m:d>
                                    </m:sub>
                                  </m:sSub>
                                </m:e>
                              </m:d>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I</m:t>
                                  </m:r>
                                </m:e>
                                <m:sub>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sub>
                              </m:sSub>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𝑝</m:t>
                                      </m:r>
                                    </m:e>
                                  </m:acc>
                                </m:e>
                                <m:sub>
                                  <m:r>
                                    <a:rPr lang="en-US" altLang="zh-CN" sz="2000" b="0" i="1" kern="0" dirty="0">
                                      <a:latin typeface="Cambria Math" panose="02040503050406030204" pitchFamily="18" charset="0"/>
                                      <a:ea typeface="宋体" panose="02010600030101010101" pitchFamily="2" charset="-122"/>
                                      <a:cs typeface="Times New Roman" panose="02020603050405020304" pitchFamily="18" charset="0"/>
                                    </a:rPr>
                                    <m:t>𝜎</m:t>
                                  </m:r>
                                  <m:d>
                                    <m:d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e>
                                  </m:d>
                                </m:sub>
                              </m:sSub>
                              <m:d>
                                <m:d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I</m:t>
                                  </m:r>
                                </m:e>
                                <m:sub>
                                  <m:d>
                                    <m:dPr>
                                      <m:begChr m:val="{"/>
                                      <m:endChr m:val="}"/>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t>∅</m:t>
                                      </m:r>
                                    </m:e>
                                  </m:d>
                                </m:sub>
                              </m:sSub>
                              <m:sSub>
                                <m:sSub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ea typeface="Cambria Math" panose="02040503050406030204" pitchFamily="18" charset="0"/>
                                    </a:rPr>
                                    <m:t>ℒ</m:t>
                                  </m:r>
                                </m:e>
                                <m:sub>
                                  <m:r>
                                    <a:rPr lang="en-US" altLang="zh-CN" sz="2000" b="0" i="1" smtClean="0">
                                      <a:latin typeface="Cambria Math" panose="02040503050406030204" pitchFamily="18" charset="0"/>
                                      <a:ea typeface="Cambria Math" panose="02040503050406030204" pitchFamily="18" charset="0"/>
                                    </a:rPr>
                                    <m:t>𝑏𝑜𝑥</m:t>
                                  </m:r>
                                </m:sub>
                              </m:sSub>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r>
                                        <a:rPr lang="en-US" altLang="zh-CN" sz="2000" b="0" i="1" smtClean="0">
                                          <a:latin typeface="Cambria Math" panose="02040503050406030204" pitchFamily="18" charset="0"/>
                                          <a:ea typeface="Cambria Math" panose="02040503050406030204" pitchFamily="18" charset="0"/>
                                        </a:rPr>
                                        <m:t>𝜎</m:t>
                                      </m:r>
                                      <m:d>
                                        <m:d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e>
                                      </m:d>
                                    </m:sub>
                                  </m:sSub>
                                </m:e>
                              </m:d>
                            </m:e>
                          </m:eqArr>
                        </m:e>
                      </m:eqArr>
                    </m:oMath>
                  </m:oMathPara>
                </a14:m>
                <a:endParaRPr lang="en-US" altLang="zh-CN" sz="2000" b="0" i="1" kern="0" dirty="0">
                  <a:latin typeface="Cambria Math" panose="02040503050406030204" pitchFamily="18" charset="0"/>
                  <a:ea typeface="宋体" panose="02010600030101010101" pitchFamily="2" charset="-122"/>
                  <a:cs typeface="Times New Roman" panose="02020603050405020304" pitchFamily="18" charset="0"/>
                </a:endParaRPr>
              </a:p>
              <a:p>
                <a:pPr marL="0" indent="0">
                  <a:lnSpc>
                    <a:spcPct val="100000"/>
                  </a:lnSpc>
                  <a:spcBef>
                    <a:spcPts val="1200"/>
                  </a:spcBef>
                  <a:buNone/>
                </a:pPr>
                <a:endParaRPr lang="en-US" altLang="zh-CN" sz="2000" b="0" i="1" kern="0" dirty="0">
                  <a:latin typeface="Cambria Math" panose="02040503050406030204" pitchFamily="18" charset="0"/>
                  <a:ea typeface="宋体" panose="02010600030101010101" pitchFamily="2" charset="-122"/>
                  <a:cs typeface="Times New Roman" panose="02020603050405020304" pitchFamily="18" charset="0"/>
                </a:endParaRPr>
              </a:p>
              <a:p>
                <a:pPr marL="0" indent="0">
                  <a:lnSpc>
                    <a:spcPct val="100000"/>
                  </a:lnSpc>
                  <a:spcBef>
                    <a:spcPts val="1200"/>
                  </a:spcBef>
                  <a:buNone/>
                </a:pP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    P.S. </a:t>
                </a:r>
                <a14:m>
                  <m:oMath xmlns:m="http://schemas.openxmlformats.org/officeDocument/2006/math">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e>
                    </m:d>
                    <m:r>
                      <m:rPr>
                        <m:lit/>
                      </m:r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2000" b="0" i="1"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5" name="Rectangle 15">
                <a:extLst>
                  <a:ext uri="{FF2B5EF4-FFF2-40B4-BE49-F238E27FC236}">
                    <a16:creationId xmlns:a16="http://schemas.microsoft.com/office/drawing/2014/main" id="{2054C34D-4BCD-099F-D1DD-5BB6C94C05EB}"/>
                  </a:ext>
                </a:extLst>
              </p:cNvPr>
              <p:cNvSpPr txBox="1">
                <a:spLocks noRot="1" noChangeAspect="1" noMove="1" noResize="1" noEditPoints="1" noAdjustHandles="1" noChangeArrowheads="1" noChangeShapeType="1" noTextEdit="1"/>
              </p:cNvSpPr>
              <p:nvPr/>
            </p:nvSpPr>
            <p:spPr bwMode="auto">
              <a:xfrm>
                <a:off x="170638" y="1052736"/>
                <a:ext cx="8802724" cy="5678936"/>
              </a:xfrm>
              <a:prstGeom prst="rect">
                <a:avLst/>
              </a:prstGeom>
              <a:blipFill>
                <a:blip r:embed="rId4"/>
                <a:stretch>
                  <a:fillRect l="-9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22478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7EC71C-3770-4D90-5A51-F043B3451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58920"/>
            <a:ext cx="864096" cy="864096"/>
          </a:xfrm>
          <a:prstGeom prst="rect">
            <a:avLst/>
          </a:prstGeom>
        </p:spPr>
      </p:pic>
      <p:sp>
        <p:nvSpPr>
          <p:cNvPr id="8" name="文本框 7">
            <a:extLst>
              <a:ext uri="{FF2B5EF4-FFF2-40B4-BE49-F238E27FC236}">
                <a16:creationId xmlns:a16="http://schemas.microsoft.com/office/drawing/2014/main" id="{2CDA3D2B-61E8-791D-9B27-8793D91C0304}"/>
              </a:ext>
            </a:extLst>
          </p:cNvPr>
          <p:cNvSpPr txBox="1"/>
          <p:nvPr/>
        </p:nvSpPr>
        <p:spPr>
          <a:xfrm>
            <a:off x="932506" y="278602"/>
            <a:ext cx="2117887" cy="424732"/>
          </a:xfrm>
          <a:prstGeom prst="rect">
            <a:avLst/>
          </a:prstGeom>
          <a:noFill/>
        </p:spPr>
        <p:txBody>
          <a:bodyPr wrap="none" rtlCol="0">
            <a:spAutoFit/>
          </a:bodyPr>
          <a:lstStyle/>
          <a:p>
            <a:pPr>
              <a:buNone/>
            </a:pPr>
            <a:r>
              <a:rPr lang="en-US" altLang="zh-CN" dirty="0">
                <a:latin typeface="Times New Roman" panose="02020603050405020304" pitchFamily="18" charset="0"/>
              </a:rPr>
              <a:t> Loss Function</a:t>
            </a:r>
          </a:p>
        </p:txBody>
      </p:sp>
      <mc:AlternateContent xmlns:mc="http://schemas.openxmlformats.org/markup-compatibility/2006" xmlns:a14="http://schemas.microsoft.com/office/drawing/2010/main">
        <mc:Choice Requires="a14">
          <p:sp>
            <p:nvSpPr>
              <p:cNvPr id="5" name="Rectangle 15">
                <a:extLst>
                  <a:ext uri="{FF2B5EF4-FFF2-40B4-BE49-F238E27FC236}">
                    <a16:creationId xmlns:a16="http://schemas.microsoft.com/office/drawing/2014/main" id="{2054C34D-4BCD-099F-D1DD-5BB6C94C05EB}"/>
                  </a:ext>
                </a:extLst>
              </p:cNvPr>
              <p:cNvSpPr txBox="1">
                <a:spLocks noChangeArrowheads="1"/>
              </p:cNvSpPr>
              <p:nvPr/>
            </p:nvSpPr>
            <p:spPr bwMode="auto">
              <a:xfrm>
                <a:off x="170638" y="1052736"/>
                <a:ext cx="8802724" cy="56789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100000"/>
                  </a:lnSpc>
                  <a:spcBef>
                    <a:spcPts val="800"/>
                  </a:spcBef>
                </a:pPr>
                <a:r>
                  <a:rPr lang="en-US" altLang="zh-CN" sz="2400" kern="0" dirty="0">
                    <a:latin typeface="Times New Roman" panose="02020603050405020304" pitchFamily="18" charset="0"/>
                    <a:ea typeface="宋体" panose="02010600030101010101" pitchFamily="2" charset="-122"/>
                    <a:cs typeface="Times New Roman" panose="02020603050405020304" pitchFamily="18" charset="0"/>
                  </a:rPr>
                  <a:t>Hungarian algorithm</a:t>
                </a: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00000"/>
                  </a:lnSpc>
                  <a:spcBef>
                    <a:spcPts val="1200"/>
                  </a:spcBef>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This procedure of finding matching plays the same role as the heuristic </a:t>
                </a:r>
                <a:r>
                  <a:rPr lang="en-US" altLang="zh-CN" sz="2000" b="0" kern="0" dirty="0" err="1">
                    <a:latin typeface="Times New Roman" panose="02020603050405020304" pitchFamily="18" charset="0"/>
                    <a:ea typeface="宋体" panose="02010600030101010101" pitchFamily="2" charset="-122"/>
                    <a:cs typeface="Times New Roman" panose="02020603050405020304" pitchFamily="18" charset="0"/>
                  </a:rPr>
                  <a:t>assignme-nt</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rules used to match proposal or anchors to ground truth objects in modern detect-</a:t>
                </a:r>
                <a:r>
                  <a:rPr lang="en-US" altLang="zh-CN" sz="2000" b="0" kern="0" dirty="0" err="1">
                    <a:latin typeface="Times New Roman" panose="02020603050405020304" pitchFamily="18" charset="0"/>
                    <a:ea typeface="宋体" panose="02010600030101010101" pitchFamily="2" charset="-122"/>
                    <a:cs typeface="Times New Roman" panose="02020603050405020304" pitchFamily="18" charset="0"/>
                  </a:rPr>
                  <a:t>ors</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The main difference is that we need to find one-to-one matching for direct set prediction without duplicates.</a:t>
                </a:r>
              </a:p>
              <a:p>
                <a:pPr marL="0" indent="0">
                  <a:lnSpc>
                    <a:spcPct val="100000"/>
                  </a:lnSpc>
                  <a:spcBef>
                    <a:spcPts val="1200"/>
                  </a:spcBef>
                  <a:buNone/>
                </a:pP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The second step is to compute the loss function, the Hungarian loss for all pairs matched in the previous step. We define the loss similarly to the losses of common object detectors, i.e. a linear combination of a negative log-likelihood for class pred-</a:t>
                </a:r>
                <a:r>
                  <a:rPr lang="en-US" altLang="zh-CN" sz="2000" b="0" kern="0" dirty="0" err="1">
                    <a:latin typeface="Times New Roman" panose="02020603050405020304" pitchFamily="18" charset="0"/>
                    <a:ea typeface="宋体" panose="02010600030101010101" pitchFamily="2" charset="-122"/>
                    <a:cs typeface="Times New Roman" panose="02020603050405020304" pitchFamily="18" charset="0"/>
                  </a:rPr>
                  <a:t>iction</a:t>
                </a:r>
                <a:r>
                  <a:rPr lang="en-US" altLang="zh-CN" sz="2000" b="0" kern="0" dirty="0">
                    <a:latin typeface="Times New Roman" panose="02020603050405020304" pitchFamily="18" charset="0"/>
                    <a:ea typeface="宋体" panose="02010600030101010101" pitchFamily="2" charset="-122"/>
                    <a:cs typeface="Times New Roman" panose="02020603050405020304" pitchFamily="18" charset="0"/>
                  </a:rPr>
                  <a:t> and a box loss defined later:</a:t>
                </a:r>
              </a:p>
              <a:p>
                <a:pPr marL="0" indent="0">
                  <a:lnSpc>
                    <a:spcPct val="100000"/>
                  </a:lnSpc>
                  <a:spcBef>
                    <a:spcPts val="1200"/>
                  </a:spcBef>
                  <a:buNone/>
                </a:pPr>
                <a:endParaRPr lang="en-US" altLang="zh-CN" sz="2000" b="0"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00000"/>
                  </a:lnSpc>
                  <a:spcBef>
                    <a:spcPts val="1200"/>
                  </a:spcBef>
                  <a:buNone/>
                </a:pPr>
                <a14:m>
                  <m:oMathPara xmlns:m="http://schemas.openxmlformats.org/officeDocument/2006/math">
                    <m:oMathParaPr>
                      <m:jc m:val="centerGroup"/>
                    </m:oMathParaPr>
                    <m:oMath xmlns:m="http://schemas.openxmlformats.org/officeDocument/2006/math">
                      <m:eqArr>
                        <m:eqArr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eqArrPr>
                        <m:e>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a:latin typeface="Cambria Math" panose="02040503050406030204" pitchFamily="18" charset="0"/>
                                  <a:ea typeface="Cambria Math" panose="02040503050406030204" pitchFamily="18" charset="0"/>
                                </a:rPr>
                                <m:t>ℒ</m:t>
                              </m:r>
                            </m:e>
                            <m:sub>
                              <m:r>
                                <m:rPr>
                                  <m:sty m:val="p"/>
                                </m:rPr>
                                <a:rPr lang="en-US" altLang="zh-CN" sz="2000" b="0" i="1" smtClean="0">
                                  <a:latin typeface="Cambria Math" panose="02040503050406030204" pitchFamily="18" charset="0"/>
                                  <a:ea typeface="Cambria Math" panose="02040503050406030204" pitchFamily="18" charset="0"/>
                                </a:rPr>
                                <m:t>Hungarian</m:t>
                              </m:r>
                            </m:sub>
                          </m:sSub>
                          <m:d>
                            <m:d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1" i="1" kern="0" dirty="0" smtClean="0">
                                  <a:latin typeface="Cambria Math" panose="02040503050406030204" pitchFamily="18" charset="0"/>
                                  <a:ea typeface="宋体" panose="02010600030101010101" pitchFamily="2" charset="-122"/>
                                  <a:cs typeface="Times New Roman" panose="02020603050405020304" pitchFamily="18" charset="0"/>
                                </a:rPr>
                                <m:t>𝒚</m:t>
                              </m:r>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 </m:t>
                              </m:r>
                              <m:acc>
                                <m:accPr>
                                  <m:chr m:val="̂"/>
                                  <m:ctrlPr>
                                    <a:rPr lang="en-US" altLang="zh-CN" sz="2000" i="1" kern="0" dirty="0"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1" i="1" kern="0" dirty="0" smtClean="0">
                                      <a:latin typeface="Cambria Math" panose="02040503050406030204" pitchFamily="18" charset="0"/>
                                      <a:ea typeface="宋体" panose="02010600030101010101" pitchFamily="2" charset="-122"/>
                                      <a:cs typeface="Times New Roman" panose="02020603050405020304" pitchFamily="18" charset="0"/>
                                    </a:rPr>
                                    <m:t>𝒚</m:t>
                                  </m:r>
                                </m:e>
                              </m:acc>
                            </m:e>
                          </m:d>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naryPr>
                            <m:sub>
                              <m:r>
                                <m:rPr>
                                  <m:brk m:alnAt="23"/>
                                </m:r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𝑁</m:t>
                              </m:r>
                            </m:sup>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log</m:t>
                              </m:r>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 </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acc>
                                    <m:accPr>
                                      <m:chr m:val="̂"/>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𝑝</m:t>
                                      </m:r>
                                    </m:e>
                                  </m:acc>
                                </m:e>
                                <m:sub>
                                  <m:acc>
                                    <m:accPr>
                                      <m:chr m:val="̂"/>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𝜎</m:t>
                                      </m:r>
                                    </m:e>
                                  </m:acc>
                                  <m:d>
                                    <m:d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e>
                                  </m:d>
                                </m:sub>
                              </m:sSub>
                              <m:d>
                                <m:d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I</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t>∅}</m:t>
                                  </m:r>
                                </m:sub>
                              </m:sSub>
                              <m:sSub>
                                <m:sSubPr>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rPr>
                                    <m:t>ℒ</m:t>
                                  </m:r>
                                </m:e>
                                <m:sub>
                                  <m:r>
                                    <a:rPr lang="en-US" altLang="zh-CN" sz="2000" b="0" i="1" smtClean="0">
                                      <a:latin typeface="Cambria Math" panose="02040503050406030204" pitchFamily="18" charset="0"/>
                                      <a:ea typeface="Cambria Math" panose="02040503050406030204" pitchFamily="18" charset="0"/>
                                    </a:rPr>
                                    <m:t>𝑏</m:t>
                                  </m:r>
                                  <m:r>
                                    <m:rPr>
                                      <m:sty m:val="p"/>
                                    </m:rPr>
                                    <a:rPr lang="en-US" altLang="zh-CN" sz="2000" b="0" i="1" smtClean="0">
                                      <a:latin typeface="Cambria Math" panose="02040503050406030204" pitchFamily="18" charset="0"/>
                                      <a:ea typeface="Cambria Math" panose="02040503050406030204" pitchFamily="18" charset="0"/>
                                    </a:rPr>
                                    <m:t>ox</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𝑏</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𝑏</m:t>
                                      </m:r>
                                    </m:e>
                                  </m:acc>
                                </m:e>
                                <m:sub>
                                  <m:acc>
                                    <m:accPr>
                                      <m:chr m:val="̂"/>
                                      <m:ctrlP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b="0" i="1" kern="0" dirty="0" smtClean="0">
                                          <a:latin typeface="Cambria Math" panose="02040503050406030204" pitchFamily="18" charset="0"/>
                                          <a:ea typeface="Cambria Math" panose="02040503050406030204" pitchFamily="18" charset="0"/>
                                          <a:cs typeface="Times New Roman" panose="02020603050405020304" pitchFamily="18" charset="0"/>
                                        </a:rPr>
                                        <m:t>𝜎</m:t>
                                      </m:r>
                                    </m:e>
                                  </m:acc>
                                  <m:d>
                                    <m:dPr>
                                      <m:ctrlP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0" dirty="0" smtClean="0">
                                          <a:latin typeface="Cambria Math" panose="02040503050406030204" pitchFamily="18" charset="0"/>
                                          <a:ea typeface="宋体" panose="02010600030101010101" pitchFamily="2" charset="-122"/>
                                          <a:cs typeface="Times New Roman" panose="02020603050405020304" pitchFamily="18" charset="0"/>
                                        </a:rPr>
                                        <m:t>𝑖</m:t>
                                      </m:r>
                                    </m:e>
                                  </m:d>
                                </m:sub>
                              </m:sSub>
                              <m:r>
                                <a:rPr lang="en-US" altLang="zh-CN" sz="2000" b="0" i="1" smtClean="0">
                                  <a:latin typeface="Cambria Math" panose="02040503050406030204" pitchFamily="18" charset="0"/>
                                  <a:ea typeface="Cambria Math" panose="02040503050406030204" pitchFamily="18" charset="0"/>
                                </a:rPr>
                                <m:t>)</m:t>
                              </m:r>
                            </m:e>
                          </m:nary>
                          <m:r>
                            <a:rPr lang="en-US" altLang="zh-CN" sz="2000" b="0" i="1" smtClean="0">
                              <a:latin typeface="Cambria Math" panose="02040503050406030204" pitchFamily="18" charset="0"/>
                              <a:ea typeface="Cambria Math" panose="02040503050406030204" pitchFamily="18" charset="0"/>
                            </a:rPr>
                            <m:t>]</m:t>
                          </m:r>
                        </m:e>
                      </m:eqArr>
                    </m:oMath>
                  </m:oMathPara>
                </a14:m>
                <a:endParaRPr lang="en-US" altLang="zh-CN" sz="2000" b="0" i="1" kern="0"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5" name="Rectangle 15">
                <a:extLst>
                  <a:ext uri="{FF2B5EF4-FFF2-40B4-BE49-F238E27FC236}">
                    <a16:creationId xmlns:a16="http://schemas.microsoft.com/office/drawing/2014/main" id="{2054C34D-4BCD-099F-D1DD-5BB6C94C05EB}"/>
                  </a:ext>
                </a:extLst>
              </p:cNvPr>
              <p:cNvSpPr txBox="1">
                <a:spLocks noRot="1" noChangeAspect="1" noMove="1" noResize="1" noEditPoints="1" noAdjustHandles="1" noChangeArrowheads="1" noChangeShapeType="1" noTextEdit="1"/>
              </p:cNvSpPr>
              <p:nvPr/>
            </p:nvSpPr>
            <p:spPr bwMode="auto">
              <a:xfrm>
                <a:off x="170638" y="1052736"/>
                <a:ext cx="8802724" cy="5678936"/>
              </a:xfrm>
              <a:prstGeom prst="rect">
                <a:avLst/>
              </a:prstGeom>
              <a:blipFill>
                <a:blip r:embed="rId4"/>
                <a:stretch>
                  <a:fillRect l="-970" r="-1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147554329"/>
      </p:ext>
    </p:extLst>
  </p:cSld>
  <p:clrMapOvr>
    <a:masterClrMapping/>
  </p:clrMapOvr>
</p:sld>
</file>

<file path=ppt/theme/theme1.xml><?xml version="1.0" encoding="utf-8"?>
<a:theme xmlns:a="http://schemas.openxmlformats.org/drawingml/2006/main" name="数字地球-科技PPT模板">
  <a:themeElements>
    <a:clrScheme name="数字地球-科技PPT模板 3">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fontScheme name="数字地球-科技PPT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outerShdw dist="125724" dir="18900000" algn="ctr" rotWithShape="0">
            <a:srgbClr val="000099"/>
          </a:outerShdw>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outerShdw dist="125724" dir="18900000" algn="ctr" rotWithShape="0">
            <a:srgbClr val="000099"/>
          </a:outerShdw>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数字地球-科技PPT模板 1">
        <a:dk1>
          <a:srgbClr val="0E3558"/>
        </a:dk1>
        <a:lt1>
          <a:srgbClr val="FFFFFF"/>
        </a:lt1>
        <a:dk2>
          <a:srgbClr val="006666"/>
        </a:dk2>
        <a:lt2>
          <a:srgbClr val="969696"/>
        </a:lt2>
        <a:accent1>
          <a:srgbClr val="E3BE05"/>
        </a:accent1>
        <a:accent2>
          <a:srgbClr val="4BC77A"/>
        </a:accent2>
        <a:accent3>
          <a:srgbClr val="FFFFFF"/>
        </a:accent3>
        <a:accent4>
          <a:srgbClr val="0A2C4A"/>
        </a:accent4>
        <a:accent5>
          <a:srgbClr val="EFDBAA"/>
        </a:accent5>
        <a:accent6>
          <a:srgbClr val="43B46E"/>
        </a:accent6>
        <a:hlink>
          <a:srgbClr val="CC3300"/>
        </a:hlink>
        <a:folHlink>
          <a:srgbClr val="333399"/>
        </a:folHlink>
      </a:clrScheme>
      <a:clrMap bg1="lt1" tx1="dk1" bg2="lt2" tx2="dk2" accent1="accent1" accent2="accent2" accent3="accent3" accent4="accent4" accent5="accent5" accent6="accent6" hlink="hlink" folHlink="folHlink"/>
    </a:extraClrScheme>
    <a:extraClrScheme>
      <a:clrScheme name="数字地球-科技PPT模板 2">
        <a:dk1>
          <a:srgbClr val="55238D"/>
        </a:dk1>
        <a:lt1>
          <a:srgbClr val="FFFFFF"/>
        </a:lt1>
        <a:dk2>
          <a:srgbClr val="754ECC"/>
        </a:dk2>
        <a:lt2>
          <a:srgbClr val="C0C0C0"/>
        </a:lt2>
        <a:accent1>
          <a:srgbClr val="869EEC"/>
        </a:accent1>
        <a:accent2>
          <a:srgbClr val="EFA441"/>
        </a:accent2>
        <a:accent3>
          <a:srgbClr val="FFFFFF"/>
        </a:accent3>
        <a:accent4>
          <a:srgbClr val="471C78"/>
        </a:accent4>
        <a:accent5>
          <a:srgbClr val="C3CCF4"/>
        </a:accent5>
        <a:accent6>
          <a:srgbClr val="D9943A"/>
        </a:accent6>
        <a:hlink>
          <a:srgbClr val="63C398"/>
        </a:hlink>
        <a:folHlink>
          <a:srgbClr val="AAC856"/>
        </a:folHlink>
      </a:clrScheme>
      <a:clrMap bg1="lt1" tx1="dk1" bg2="lt2" tx2="dk2" accent1="accent1" accent2="accent2" accent3="accent3" accent4="accent4" accent5="accent5" accent6="accent6" hlink="hlink" folHlink="folHlink"/>
    </a:extraClrScheme>
    <a:extraClrScheme>
      <a:clrScheme name="数字地球-科技PPT模板 3">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数字地球-科技PPT模板</Template>
  <TotalTime>6560</TotalTime>
  <Words>2270</Words>
  <Application>Microsoft Office PowerPoint</Application>
  <PresentationFormat>全屏显示(4:3)</PresentationFormat>
  <Paragraphs>326</Paragraphs>
  <Slides>27</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Microsoft YaHei UI</vt:lpstr>
      <vt:lpstr>Söhne</vt:lpstr>
      <vt:lpstr>source-serif-pro</vt:lpstr>
      <vt:lpstr>等线</vt:lpstr>
      <vt:lpstr>Arial</vt:lpstr>
      <vt:lpstr>Cambria Math</vt:lpstr>
      <vt:lpstr>Times New Roman</vt:lpstr>
      <vt:lpstr>Wingdings</vt:lpstr>
      <vt:lpstr>数字地球-科技PPT模板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ZSPT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Mirrich Wang</cp:lastModifiedBy>
  <cp:revision>651</cp:revision>
  <dcterms:created xsi:type="dcterms:W3CDTF">2010-04-28T06:45:59Z</dcterms:created>
  <dcterms:modified xsi:type="dcterms:W3CDTF">2023-11-04T05:00:38Z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00080054120000000000010250500207f7000400038000</vt:lpwstr>
  </property>
</Properties>
</file>